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6858000" cx="9144000"/>
  <p:notesSz cx="7010400" cy="923607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32">
          <p15:clr>
            <a:srgbClr val="A4A3A4"/>
          </p15:clr>
        </p15:guide>
        <p15:guide id="2" pos="259">
          <p15:clr>
            <a:srgbClr val="A4A3A4"/>
          </p15:clr>
        </p15:guide>
      </p15:sldGuideLst>
    </p:ext>
    <p:ext uri="GoogleSlidesCustomDataVersion2">
      <go:slidesCustomData xmlns:go="http://customooxmlschemas.google.com/" r:id="rId31" roundtripDataSignature="AMtx7mjEXM7aGnGS83wD4+3vvpBokb6HT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32" orient="horz"/>
        <p:guide pos="259"/>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customschemas.google.com/relationships/presentationmetadata" Target="metadata"/><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68625" y="692700"/>
            <a:ext cx="4673825" cy="34635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01025" y="4387125"/>
            <a:ext cx="5608300" cy="415622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3: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0" name="Google Shape;110;p3: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rPr b="0" i="0" lang="en-US" sz="1200">
                <a:solidFill>
                  <a:schemeClr val="dk1"/>
                </a:solidFill>
                <a:latin typeface="Times New Roman"/>
                <a:ea typeface="Times New Roman"/>
                <a:cs typeface="Times New Roman"/>
                <a:sym typeface="Times New Roman"/>
              </a:rPr>
              <a:t>The learning experiences in this unit prepare students for the mastery of</a:t>
            </a:r>
            <a:endParaRPr/>
          </a:p>
          <a:p>
            <a:pPr indent="0" lvl="0" marL="0" rtl="0" algn="l">
              <a:spcBef>
                <a:spcPts val="360"/>
              </a:spcBef>
              <a:spcAft>
                <a:spcPts val="0"/>
              </a:spcAft>
              <a:buNone/>
            </a:pPr>
            <a:r>
              <a:rPr b="1" i="0" lang="en-US" sz="1200">
                <a:solidFill>
                  <a:schemeClr val="dk1"/>
                </a:solidFill>
                <a:latin typeface="Times New Roman"/>
                <a:ea typeface="Times New Roman"/>
                <a:cs typeface="Times New Roman"/>
                <a:sym typeface="Times New Roman"/>
              </a:rPr>
              <a:t>Performance Expectations</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rPr b="1" i="0" lang="en-US" sz="1200">
                <a:solidFill>
                  <a:schemeClr val="dk1"/>
                </a:solidFill>
                <a:latin typeface="Times New Roman"/>
                <a:ea typeface="Times New Roman"/>
                <a:cs typeface="Times New Roman"/>
                <a:sym typeface="Times New Roman"/>
              </a:rPr>
              <a:t>LS1-2</a:t>
            </a:r>
            <a:r>
              <a:rPr b="0" i="0" lang="en-US" sz="1200">
                <a:solidFill>
                  <a:schemeClr val="dk1"/>
                </a:solidFill>
                <a:latin typeface="Times New Roman"/>
                <a:ea typeface="Times New Roman"/>
                <a:cs typeface="Times New Roman"/>
                <a:sym typeface="Times New Roman"/>
              </a:rPr>
              <a:t> Develop and use a model to illustrate the hierarchical organization of interacting systems that provide specific functions within multicellular organisms. </a:t>
            </a:r>
            <a:endParaRPr/>
          </a:p>
          <a:p>
            <a:pPr indent="0" lvl="0" marL="0" rtl="0" algn="l">
              <a:spcBef>
                <a:spcPts val="360"/>
              </a:spcBef>
              <a:spcAft>
                <a:spcPts val="0"/>
              </a:spcAft>
              <a:buNone/>
            </a:pPr>
            <a:r>
              <a:rPr b="1" i="0" lang="en-US" sz="1200">
                <a:solidFill>
                  <a:schemeClr val="dk1"/>
                </a:solidFill>
                <a:latin typeface="Times New Roman"/>
                <a:ea typeface="Times New Roman"/>
                <a:cs typeface="Times New Roman"/>
                <a:sym typeface="Times New Roman"/>
              </a:rPr>
              <a:t>LS1-3 </a:t>
            </a:r>
            <a:r>
              <a:rPr b="0" i="0" lang="en-US" sz="1200">
                <a:solidFill>
                  <a:schemeClr val="dk1"/>
                </a:solidFill>
                <a:latin typeface="Times New Roman"/>
                <a:ea typeface="Times New Roman"/>
                <a:cs typeface="Times New Roman"/>
                <a:sym typeface="Times New Roman"/>
              </a:rPr>
              <a:t>Plan and conduct an investigation to provide evidence that feedback mechanisms maintain homeostasis. </a:t>
            </a:r>
            <a:endParaRPr/>
          </a:p>
          <a:p>
            <a:pPr indent="0" lvl="0" marL="0" rtl="0" algn="l">
              <a:spcBef>
                <a:spcPts val="360"/>
              </a:spcBef>
              <a:spcAft>
                <a:spcPts val="0"/>
              </a:spcAft>
              <a:buNone/>
            </a:pPr>
            <a:r>
              <a:rPr b="1" i="0" lang="en-US" sz="1200">
                <a:solidFill>
                  <a:schemeClr val="dk1"/>
                </a:solidFill>
                <a:latin typeface="Times New Roman"/>
                <a:ea typeface="Times New Roman"/>
                <a:cs typeface="Times New Roman"/>
                <a:sym typeface="Times New Roman"/>
              </a:rPr>
              <a:t>ETS1-2</a:t>
            </a:r>
            <a:r>
              <a:rPr b="0" i="0" lang="en-US" sz="1200">
                <a:solidFill>
                  <a:schemeClr val="dk1"/>
                </a:solidFill>
                <a:latin typeface="Times New Roman"/>
                <a:ea typeface="Times New Roman"/>
                <a:cs typeface="Times New Roman"/>
                <a:sym typeface="Times New Roman"/>
              </a:rPr>
              <a:t> Design a solution to a complex real-world problem by breaking it down into smaller, more manageable problems that can be solved through engineering. </a:t>
            </a:r>
            <a:endParaRPr/>
          </a:p>
          <a:p>
            <a:pPr indent="0" lvl="0" marL="0" rtl="0" algn="l">
              <a:spcBef>
                <a:spcPts val="360"/>
              </a:spcBef>
              <a:spcAft>
                <a:spcPts val="0"/>
              </a:spcAft>
              <a:buNone/>
            </a:pPr>
            <a:r>
              <a:rPr b="1" i="0" lang="en-US" sz="1200">
                <a:solidFill>
                  <a:schemeClr val="dk1"/>
                </a:solidFill>
                <a:latin typeface="Times New Roman"/>
                <a:ea typeface="Times New Roman"/>
                <a:cs typeface="Times New Roman"/>
                <a:sym typeface="Times New Roman"/>
              </a:rPr>
              <a:t>ETS1-3 </a:t>
            </a:r>
            <a:r>
              <a:rPr b="0" i="0" lang="en-US" sz="1200">
                <a:solidFill>
                  <a:schemeClr val="dk1"/>
                </a:solidFill>
                <a:latin typeface="Times New Roman"/>
                <a:ea typeface="Times New Roman"/>
                <a:cs typeface="Times New Roman"/>
                <a:sym typeface="Times New Roman"/>
              </a:rPr>
              <a:t>Evaluate a solution to a complex real-world problem based on prioritized criteria and trade-offs that account for a range of constraints, including cost, safety, reliability, and aesthetics, as well as possible social, cultural, and environmental impacts.</a:t>
            </a:r>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111" name="Google Shape;111;p3: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12" name="Google Shape;112;p3: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2: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3" name="Google Shape;213;p12: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214" name="Google Shape;214;p12: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15" name="Google Shape;215;p12: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3: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5" name="Google Shape;225;p13: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226" name="Google Shape;226;p13: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27" name="Google Shape;227;p13: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4: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6" name="Google Shape;236;p14: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237" name="Google Shape;237;p14: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38" name="Google Shape;238;p14: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5: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7" name="Google Shape;247;p15: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248" name="Google Shape;248;p15: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49" name="Google Shape;249;p15: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6: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9" name="Google Shape;259;p16: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260" name="Google Shape;260;p16: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61" name="Google Shape;261;p16: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7: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1" name="Google Shape;271;p17: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272" name="Google Shape;272;p17: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73" name="Google Shape;273;p17: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8: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3" name="Google Shape;283;p18: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284" name="Google Shape;284;p18: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85" name="Google Shape;285;p18: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9: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5" name="Google Shape;295;p19: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296" name="Google Shape;296;p19: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97" name="Google Shape;297;p19: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0: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7" name="Google Shape;307;p20: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308" name="Google Shape;308;p20: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309" name="Google Shape;309;p20: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1: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8" name="Google Shape;318;p21: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319" name="Google Shape;319;p21: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320" name="Google Shape;320;p21: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4: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7" name="Google Shape;117;p4: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rPr b="1" i="0" lang="en-US" sz="1200">
                <a:solidFill>
                  <a:schemeClr val="dk1"/>
                </a:solidFill>
                <a:latin typeface="Times New Roman"/>
                <a:ea typeface="Times New Roman"/>
                <a:cs typeface="Times New Roman"/>
                <a:sym typeface="Times New Roman"/>
              </a:rPr>
              <a:t>Build on Prior Lessons</a:t>
            </a:r>
            <a:endParaRPr/>
          </a:p>
          <a:p>
            <a:pPr indent="0" lvl="0" marL="0" rtl="0" algn="l">
              <a:spcBef>
                <a:spcPts val="360"/>
              </a:spcBef>
              <a:spcAft>
                <a:spcPts val="0"/>
              </a:spcAft>
              <a:buNone/>
            </a:pPr>
            <a:r>
              <a:rPr b="0" i="0" lang="en-US" sz="1200">
                <a:solidFill>
                  <a:schemeClr val="dk1"/>
                </a:solidFill>
                <a:latin typeface="Times New Roman"/>
                <a:ea typeface="Times New Roman"/>
                <a:cs typeface="Times New Roman"/>
                <a:sym typeface="Times New Roman"/>
              </a:rPr>
              <a:t>In Lesson 1, students learned about the properties of systems and explored living and nonliving system models. Lesson 2 builds on these concepts as students explore living systems in greater detail. </a:t>
            </a:r>
            <a:endParaRPr/>
          </a:p>
          <a:p>
            <a:pPr indent="0" lvl="0" marL="0" rtl="0" algn="l">
              <a:spcBef>
                <a:spcPts val="360"/>
              </a:spcBef>
              <a:spcAft>
                <a:spcPts val="0"/>
              </a:spcAft>
              <a:buNone/>
            </a:pPr>
            <a:r>
              <a:rPr b="1" i="0" lang="en-US" sz="1200">
                <a:solidFill>
                  <a:schemeClr val="dk1"/>
                </a:solidFill>
                <a:latin typeface="Times New Roman"/>
                <a:ea typeface="Times New Roman"/>
                <a:cs typeface="Times New Roman"/>
                <a:sym typeface="Times New Roman"/>
              </a:rPr>
              <a:t>Lesson Objective</a:t>
            </a:r>
            <a:endParaRPr/>
          </a:p>
          <a:p>
            <a:pPr indent="0" lvl="0" marL="0" rtl="0" algn="l">
              <a:spcBef>
                <a:spcPts val="360"/>
              </a:spcBef>
              <a:spcAft>
                <a:spcPts val="0"/>
              </a:spcAft>
              <a:buNone/>
            </a:pPr>
            <a:r>
              <a:rPr b="0" i="0" lang="en-US" sz="1200">
                <a:solidFill>
                  <a:schemeClr val="dk1"/>
                </a:solidFill>
                <a:latin typeface="Times New Roman"/>
                <a:ea typeface="Times New Roman"/>
                <a:cs typeface="Times New Roman"/>
                <a:sym typeface="Times New Roman"/>
              </a:rPr>
              <a:t>Use a model to explain how systems within an organism interact at different levels to carry out functions necessary for life.</a:t>
            </a:r>
            <a:endParaRPr/>
          </a:p>
          <a:p>
            <a:pPr indent="0" lvl="0" marL="0" rtl="0" algn="l">
              <a:spcBef>
                <a:spcPts val="360"/>
              </a:spcBef>
              <a:spcAft>
                <a:spcPts val="0"/>
              </a:spcAft>
              <a:buNone/>
            </a:pPr>
            <a:r>
              <a:t/>
            </a:r>
            <a:endParaRPr/>
          </a:p>
        </p:txBody>
      </p:sp>
      <p:sp>
        <p:nvSpPr>
          <p:cNvPr id="118" name="Google Shape;118;p4: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19" name="Google Shape;119;p4: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2: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0" name="Google Shape;330;p22: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331" name="Google Shape;331;p22: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332" name="Google Shape;332;p22: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23: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2" name="Google Shape;342;p23: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343" name="Google Shape;343;p23: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344" name="Google Shape;344;p23: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24: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3" name="Google Shape;353;p24: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354" name="Google Shape;354;p24: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355" name="Google Shape;355;p24: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25: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4" name="Google Shape;364;p25: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365" name="Google Shape;365;p25: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366" name="Google Shape;366;p25: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26: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5" name="Google Shape;375;p26: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376" name="Google Shape;376;p26: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377" name="Google Shape;377;p26: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27:notes"/>
          <p:cNvSpPr txBox="1"/>
          <p:nvPr>
            <p:ph idx="1" type="body"/>
          </p:nvPr>
        </p:nvSpPr>
        <p:spPr>
          <a:xfrm>
            <a:off x="701025" y="4387125"/>
            <a:ext cx="5608300" cy="4156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7:notes"/>
          <p:cNvSpPr/>
          <p:nvPr>
            <p:ph idx="2" type="sldImg"/>
          </p:nvPr>
        </p:nvSpPr>
        <p:spPr>
          <a:xfrm>
            <a:off x="1168625" y="692700"/>
            <a:ext cx="4673825" cy="3463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5: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0" name="Google Shape;130;p5: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131" name="Google Shape;131;p5: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32" name="Google Shape;132;p5: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6: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1" name="Google Shape;141;p6: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142" name="Google Shape;142;p6: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43" name="Google Shape;143;p6: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7: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3" name="Google Shape;153;p7: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154" name="Google Shape;154;p7: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55" name="Google Shape;155;p7: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8: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5" name="Google Shape;165;p8: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166" name="Google Shape;166;p8: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67" name="Google Shape;167;p8: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9: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8" name="Google Shape;178;p9: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179" name="Google Shape;179;p9: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80" name="Google Shape;180;p9: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0: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9" name="Google Shape;189;p10: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190" name="Google Shape;190;p10: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91" name="Google Shape;191;p10: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1: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1" name="Google Shape;201;p11: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202" name="Google Shape;202;p11: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03" name="Google Shape;203;p11: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 name="Shape 12"/>
        <p:cNvGrpSpPr/>
        <p:nvPr/>
      </p:nvGrpSpPr>
      <p:grpSpPr>
        <a:xfrm>
          <a:off x="0" y="0"/>
          <a:ext cx="0" cy="0"/>
          <a:chOff x="0" y="0"/>
          <a:chExt cx="0" cy="0"/>
        </a:xfrm>
      </p:grpSpPr>
      <p:sp>
        <p:nvSpPr>
          <p:cNvPr id="13" name="Google Shape;13;p29"/>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2A900"/>
              </a:buClr>
              <a:buSzPts val="2800"/>
              <a:buFont typeface="Cambria"/>
              <a:buNone/>
              <a:defRPr>
                <a:solidFill>
                  <a:srgbClr val="F2A900"/>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9"/>
          <p:cNvSpPr txBox="1"/>
          <p:nvPr>
            <p:ph idx="1" type="body"/>
          </p:nvPr>
        </p:nvSpPr>
        <p:spPr>
          <a:xfrm>
            <a:off x="457200" y="1151692"/>
            <a:ext cx="8229600" cy="4799741"/>
          </a:xfrm>
          <a:prstGeom prst="rect">
            <a:avLst/>
          </a:prstGeom>
          <a:noFill/>
          <a:ln>
            <a:noFill/>
          </a:ln>
        </p:spPr>
        <p:txBody>
          <a:bodyPr anchorCtr="0" anchor="t" bIns="45700" lIns="0" spcFirstLastPara="1" rIns="0" wrap="square" tIns="45700">
            <a:noAutofit/>
          </a:bodyPr>
          <a:lstStyle>
            <a:lvl1pPr indent="-381000" lvl="0" marL="457200" algn="l">
              <a:spcBef>
                <a:spcPts val="0"/>
              </a:spcBef>
              <a:spcAft>
                <a:spcPts val="0"/>
              </a:spcAft>
              <a:buClr>
                <a:schemeClr val="dk1"/>
              </a:buClr>
              <a:buSzPts val="2400"/>
              <a:buChar char="•"/>
              <a:defRPr>
                <a:latin typeface="Cambria"/>
                <a:ea typeface="Cambria"/>
                <a:cs typeface="Cambria"/>
                <a:sym typeface="Cambria"/>
              </a:defRPr>
            </a:lvl1pPr>
            <a:lvl2pPr indent="-355600" lvl="1" marL="914400" algn="l">
              <a:spcBef>
                <a:spcPts val="0"/>
              </a:spcBef>
              <a:spcAft>
                <a:spcPts val="0"/>
              </a:spcAft>
              <a:buClr>
                <a:schemeClr val="dk1"/>
              </a:buClr>
              <a:buSzPts val="2000"/>
              <a:buChar char="–"/>
              <a:defRPr>
                <a:latin typeface="Cambria"/>
                <a:ea typeface="Cambria"/>
                <a:cs typeface="Cambria"/>
                <a:sym typeface="Cambria"/>
              </a:defRPr>
            </a:lvl2pPr>
            <a:lvl3pPr indent="-355600" lvl="2" marL="1371600" algn="l">
              <a:spcBef>
                <a:spcPts val="0"/>
              </a:spcBef>
              <a:spcAft>
                <a:spcPts val="0"/>
              </a:spcAft>
              <a:buClr>
                <a:schemeClr val="dk1"/>
              </a:buClr>
              <a:buSzPts val="2000"/>
              <a:buChar char="•"/>
              <a:defRPr>
                <a:latin typeface="Cambria"/>
                <a:ea typeface="Cambria"/>
                <a:cs typeface="Cambria"/>
                <a:sym typeface="Cambria"/>
              </a:defRPr>
            </a:lvl3pPr>
            <a:lvl4pPr indent="-355600" lvl="3" marL="1828800" algn="l">
              <a:spcBef>
                <a:spcPts val="0"/>
              </a:spcBef>
              <a:spcAft>
                <a:spcPts val="0"/>
              </a:spcAft>
              <a:buClr>
                <a:schemeClr val="dk1"/>
              </a:buClr>
              <a:buSzPts val="2000"/>
              <a:buChar char="-"/>
              <a:defRPr>
                <a:latin typeface="Cambria"/>
                <a:ea typeface="Cambria"/>
                <a:cs typeface="Cambria"/>
                <a:sym typeface="Cambria"/>
              </a:defRPr>
            </a:lvl4pPr>
            <a:lvl5pPr indent="-355600" lvl="4" marL="2286000" algn="l">
              <a:spcBef>
                <a:spcPts val="0"/>
              </a:spcBef>
              <a:spcAft>
                <a:spcPts val="0"/>
              </a:spcAft>
              <a:buClr>
                <a:schemeClr val="dk1"/>
              </a:buClr>
              <a:buSzPts val="2000"/>
              <a:buChar char="»"/>
              <a:defRPr>
                <a:latin typeface="Cambria"/>
                <a:ea typeface="Cambria"/>
                <a:cs typeface="Cambria"/>
                <a:sym typeface="Cambria"/>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 name="Google Shape;15;p29"/>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0" name="Shape 70"/>
        <p:cNvGrpSpPr/>
        <p:nvPr/>
      </p:nvGrpSpPr>
      <p:grpSpPr>
        <a:xfrm>
          <a:off x="0" y="0"/>
          <a:ext cx="0" cy="0"/>
          <a:chOff x="0" y="0"/>
          <a:chExt cx="0" cy="0"/>
        </a:xfrm>
      </p:grpSpPr>
      <p:sp>
        <p:nvSpPr>
          <p:cNvPr id="71" name="Google Shape;71;p38"/>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vider Golden" showMasterSp="0">
  <p:cSld name="1_Divider Golden">
    <p:spTree>
      <p:nvGrpSpPr>
        <p:cNvPr id="72" name="Shape 72"/>
        <p:cNvGrpSpPr/>
        <p:nvPr/>
      </p:nvGrpSpPr>
      <p:grpSpPr>
        <a:xfrm>
          <a:off x="0" y="0"/>
          <a:ext cx="0" cy="0"/>
          <a:chOff x="0" y="0"/>
          <a:chExt cx="0" cy="0"/>
        </a:xfrm>
      </p:grpSpPr>
      <p:sp>
        <p:nvSpPr>
          <p:cNvPr id="73" name="Google Shape;73;p39"/>
          <p:cNvSpPr/>
          <p:nvPr/>
        </p:nvSpPr>
        <p:spPr>
          <a:xfrm>
            <a:off x="203505" y="216029"/>
            <a:ext cx="8736990" cy="642594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E3D95"/>
              </a:solidFill>
              <a:latin typeface="Times New Roman"/>
              <a:ea typeface="Times New Roman"/>
              <a:cs typeface="Times New Roman"/>
              <a:sym typeface="Times New Roman"/>
            </a:endParaRPr>
          </a:p>
        </p:txBody>
      </p:sp>
      <p:sp>
        <p:nvSpPr>
          <p:cNvPr id="74" name="Google Shape;74;p39"/>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39"/>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rinter-friendly" showMasterSp="0">
  <p:cSld name="Divider printer-friendly">
    <p:spTree>
      <p:nvGrpSpPr>
        <p:cNvPr id="76" name="Shape 76"/>
        <p:cNvGrpSpPr/>
        <p:nvPr/>
      </p:nvGrpSpPr>
      <p:grpSpPr>
        <a:xfrm>
          <a:off x="0" y="0"/>
          <a:ext cx="0" cy="0"/>
          <a:chOff x="0" y="0"/>
          <a:chExt cx="0" cy="0"/>
        </a:xfrm>
      </p:grpSpPr>
      <p:sp>
        <p:nvSpPr>
          <p:cNvPr id="77" name="Google Shape;77;p40"/>
          <p:cNvSpPr/>
          <p:nvPr/>
        </p:nvSpPr>
        <p:spPr>
          <a:xfrm>
            <a:off x="254306" y="260482"/>
            <a:ext cx="8645548" cy="6325353"/>
          </a:xfrm>
          <a:prstGeom prst="rect">
            <a:avLst/>
          </a:prstGeom>
          <a:noFill/>
          <a:ln cap="flat" cmpd="sng" w="1016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sp>
        <p:nvSpPr>
          <p:cNvPr id="78" name="Google Shape;78;p40"/>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4000"/>
              <a:buFont typeface="Calibri"/>
              <a:buNone/>
              <a:defRPr b="1" sz="40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40"/>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2880"/>
              <a:buNone/>
              <a:defRPr b="1" sz="2400">
                <a:solidFill>
                  <a:schemeClr val="dk2"/>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vider Dark Background" showMasterSp="0">
  <p:cSld name="1_Divider Dark Background">
    <p:bg>
      <p:bgPr>
        <a:solidFill>
          <a:schemeClr val="dk1"/>
        </a:solidFill>
      </p:bgPr>
    </p:bg>
    <p:spTree>
      <p:nvGrpSpPr>
        <p:cNvPr id="80" name="Shape 80"/>
        <p:cNvGrpSpPr/>
        <p:nvPr/>
      </p:nvGrpSpPr>
      <p:grpSpPr>
        <a:xfrm>
          <a:off x="0" y="0"/>
          <a:ext cx="0" cy="0"/>
          <a:chOff x="0" y="0"/>
          <a:chExt cx="0" cy="0"/>
        </a:xfrm>
      </p:grpSpPr>
      <p:sp>
        <p:nvSpPr>
          <p:cNvPr id="81" name="Google Shape;81;p41"/>
          <p:cNvSpPr/>
          <p:nvPr/>
        </p:nvSpPr>
        <p:spPr>
          <a:xfrm>
            <a:off x="254306" y="260482"/>
            <a:ext cx="8645548" cy="6325353"/>
          </a:xfrm>
          <a:prstGeom prst="rect">
            <a:avLst/>
          </a:prstGeom>
          <a:noFill/>
          <a:ln cap="flat" cmpd="sng" w="1016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sp>
        <p:nvSpPr>
          <p:cNvPr id="82" name="Google Shape;82;p41"/>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4000"/>
              <a:buFont typeface="Calibri"/>
              <a:buNone/>
              <a:defRPr b="1" sz="40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41"/>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2880"/>
              <a:buNone/>
              <a:defRPr b="1" sz="2400">
                <a:solidFill>
                  <a:schemeClr val="dk2"/>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urple" showMasterSp="0">
  <p:cSld name="Divider Purple">
    <p:spTree>
      <p:nvGrpSpPr>
        <p:cNvPr id="84" name="Shape 84"/>
        <p:cNvGrpSpPr/>
        <p:nvPr/>
      </p:nvGrpSpPr>
      <p:grpSpPr>
        <a:xfrm>
          <a:off x="0" y="0"/>
          <a:ext cx="0" cy="0"/>
          <a:chOff x="0" y="0"/>
          <a:chExt cx="0" cy="0"/>
        </a:xfrm>
      </p:grpSpPr>
      <p:sp>
        <p:nvSpPr>
          <p:cNvPr id="85" name="Google Shape;85;p42"/>
          <p:cNvSpPr/>
          <p:nvPr/>
        </p:nvSpPr>
        <p:spPr>
          <a:xfrm>
            <a:off x="203505" y="216029"/>
            <a:ext cx="8736990" cy="642594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E3D95"/>
              </a:solidFill>
              <a:latin typeface="Times New Roman"/>
              <a:ea typeface="Times New Roman"/>
              <a:cs typeface="Times New Roman"/>
              <a:sym typeface="Times New Roman"/>
            </a:endParaRPr>
          </a:p>
        </p:txBody>
      </p:sp>
      <p:sp>
        <p:nvSpPr>
          <p:cNvPr id="86" name="Google Shape;86;p42"/>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42"/>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Fuschia" showMasterSp="0">
  <p:cSld name="Divider Fuschia">
    <p:spTree>
      <p:nvGrpSpPr>
        <p:cNvPr id="88" name="Shape 88"/>
        <p:cNvGrpSpPr/>
        <p:nvPr/>
      </p:nvGrpSpPr>
      <p:grpSpPr>
        <a:xfrm>
          <a:off x="0" y="0"/>
          <a:ext cx="0" cy="0"/>
          <a:chOff x="0" y="0"/>
          <a:chExt cx="0" cy="0"/>
        </a:xfrm>
      </p:grpSpPr>
      <p:sp>
        <p:nvSpPr>
          <p:cNvPr id="89" name="Google Shape;89;p43"/>
          <p:cNvSpPr/>
          <p:nvPr/>
        </p:nvSpPr>
        <p:spPr>
          <a:xfrm>
            <a:off x="203505" y="216029"/>
            <a:ext cx="8736990" cy="6425943"/>
          </a:xfrm>
          <a:prstGeom prst="rect">
            <a:avLst/>
          </a:prstGeom>
          <a:solidFill>
            <a:srgbClr val="CE3D9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E3D95"/>
              </a:solidFill>
              <a:latin typeface="Times New Roman"/>
              <a:ea typeface="Times New Roman"/>
              <a:cs typeface="Times New Roman"/>
              <a:sym typeface="Times New Roman"/>
            </a:endParaRPr>
          </a:p>
        </p:txBody>
      </p:sp>
      <p:sp>
        <p:nvSpPr>
          <p:cNvPr id="90" name="Google Shape;90;p43"/>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43"/>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ue" showMasterSp="0">
  <p:cSld name="Divider Blue">
    <p:spTree>
      <p:nvGrpSpPr>
        <p:cNvPr id="92" name="Shape 92"/>
        <p:cNvGrpSpPr/>
        <p:nvPr/>
      </p:nvGrpSpPr>
      <p:grpSpPr>
        <a:xfrm>
          <a:off x="0" y="0"/>
          <a:ext cx="0" cy="0"/>
          <a:chOff x="0" y="0"/>
          <a:chExt cx="0" cy="0"/>
        </a:xfrm>
      </p:grpSpPr>
      <p:sp>
        <p:nvSpPr>
          <p:cNvPr id="93" name="Google Shape;93;p44"/>
          <p:cNvSpPr/>
          <p:nvPr/>
        </p:nvSpPr>
        <p:spPr>
          <a:xfrm>
            <a:off x="203505" y="216029"/>
            <a:ext cx="8736990" cy="6425943"/>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E3D95"/>
              </a:solidFill>
              <a:latin typeface="Times New Roman"/>
              <a:ea typeface="Times New Roman"/>
              <a:cs typeface="Times New Roman"/>
              <a:sym typeface="Times New Roman"/>
            </a:endParaRPr>
          </a:p>
        </p:txBody>
      </p:sp>
      <p:sp>
        <p:nvSpPr>
          <p:cNvPr id="94" name="Google Shape;94;p44"/>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44"/>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Red" showMasterSp="0">
  <p:cSld name="Divider Red">
    <p:spTree>
      <p:nvGrpSpPr>
        <p:cNvPr id="96" name="Shape 96"/>
        <p:cNvGrpSpPr/>
        <p:nvPr/>
      </p:nvGrpSpPr>
      <p:grpSpPr>
        <a:xfrm>
          <a:off x="0" y="0"/>
          <a:ext cx="0" cy="0"/>
          <a:chOff x="0" y="0"/>
          <a:chExt cx="0" cy="0"/>
        </a:xfrm>
      </p:grpSpPr>
      <p:sp>
        <p:nvSpPr>
          <p:cNvPr id="97" name="Google Shape;97;p45"/>
          <p:cNvSpPr/>
          <p:nvPr/>
        </p:nvSpPr>
        <p:spPr>
          <a:xfrm>
            <a:off x="203505" y="216029"/>
            <a:ext cx="8736990" cy="642594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E3D95"/>
              </a:solidFill>
              <a:latin typeface="Times New Roman"/>
              <a:ea typeface="Times New Roman"/>
              <a:cs typeface="Times New Roman"/>
              <a:sym typeface="Times New Roman"/>
            </a:endParaRPr>
          </a:p>
        </p:txBody>
      </p:sp>
      <p:sp>
        <p:nvSpPr>
          <p:cNvPr id="98" name="Google Shape;98;p45"/>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9" name="Google Shape;99;p45"/>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Yellow Green" showMasterSp="0">
  <p:cSld name="Divider Yellow Green">
    <p:spTree>
      <p:nvGrpSpPr>
        <p:cNvPr id="100" name="Shape 100"/>
        <p:cNvGrpSpPr/>
        <p:nvPr/>
      </p:nvGrpSpPr>
      <p:grpSpPr>
        <a:xfrm>
          <a:off x="0" y="0"/>
          <a:ext cx="0" cy="0"/>
          <a:chOff x="0" y="0"/>
          <a:chExt cx="0" cy="0"/>
        </a:xfrm>
      </p:grpSpPr>
      <p:sp>
        <p:nvSpPr>
          <p:cNvPr id="101" name="Google Shape;101;p46"/>
          <p:cNvSpPr/>
          <p:nvPr/>
        </p:nvSpPr>
        <p:spPr>
          <a:xfrm>
            <a:off x="203505" y="216029"/>
            <a:ext cx="8736990" cy="6425943"/>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E3D95"/>
              </a:solidFill>
              <a:latin typeface="Times New Roman"/>
              <a:ea typeface="Times New Roman"/>
              <a:cs typeface="Times New Roman"/>
              <a:sym typeface="Times New Roman"/>
            </a:endParaRPr>
          </a:p>
        </p:txBody>
      </p:sp>
      <p:sp>
        <p:nvSpPr>
          <p:cNvPr id="102" name="Google Shape;102;p46"/>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 name="Google Shape;103;p46"/>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ink" showMasterSp="0">
  <p:cSld name="Divider Pink">
    <p:spTree>
      <p:nvGrpSpPr>
        <p:cNvPr id="104" name="Shape 104"/>
        <p:cNvGrpSpPr/>
        <p:nvPr/>
      </p:nvGrpSpPr>
      <p:grpSpPr>
        <a:xfrm>
          <a:off x="0" y="0"/>
          <a:ext cx="0" cy="0"/>
          <a:chOff x="0" y="0"/>
          <a:chExt cx="0" cy="0"/>
        </a:xfrm>
      </p:grpSpPr>
      <p:sp>
        <p:nvSpPr>
          <p:cNvPr id="105" name="Google Shape;105;p47"/>
          <p:cNvSpPr/>
          <p:nvPr/>
        </p:nvSpPr>
        <p:spPr>
          <a:xfrm>
            <a:off x="203505" y="216029"/>
            <a:ext cx="8736990" cy="6425943"/>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E3D95"/>
              </a:solidFill>
              <a:latin typeface="Times New Roman"/>
              <a:ea typeface="Times New Roman"/>
              <a:cs typeface="Times New Roman"/>
              <a:sym typeface="Times New Roman"/>
            </a:endParaRPr>
          </a:p>
        </p:txBody>
      </p:sp>
      <p:sp>
        <p:nvSpPr>
          <p:cNvPr id="106" name="Google Shape;106;p47"/>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 name="Google Shape;107;p47"/>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16" name="Shape 16"/>
        <p:cNvGrpSpPr/>
        <p:nvPr/>
      </p:nvGrpSpPr>
      <p:grpSpPr>
        <a:xfrm>
          <a:off x="0" y="0"/>
          <a:ext cx="0" cy="0"/>
          <a:chOff x="0" y="0"/>
          <a:chExt cx="0" cy="0"/>
        </a:xfrm>
      </p:grpSpPr>
      <p:grpSp>
        <p:nvGrpSpPr>
          <p:cNvPr id="17" name="Google Shape;17;p30"/>
          <p:cNvGrpSpPr/>
          <p:nvPr/>
        </p:nvGrpSpPr>
        <p:grpSpPr>
          <a:xfrm>
            <a:off x="457200" y="442000"/>
            <a:ext cx="8235757" cy="5504790"/>
            <a:chOff x="457200" y="442000"/>
            <a:chExt cx="8235757" cy="5504790"/>
          </a:xfrm>
        </p:grpSpPr>
        <p:sp>
          <p:nvSpPr>
            <p:cNvPr id="18" name="Google Shape;18;p30"/>
            <p:cNvSpPr/>
            <p:nvPr/>
          </p:nvSpPr>
          <p:spPr>
            <a:xfrm>
              <a:off x="457200" y="1603390"/>
              <a:ext cx="7251192" cy="4343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pic>
          <p:nvPicPr>
            <p:cNvPr descr="HMH_vertical logo.png" id="19" name="Google Shape;19;p30"/>
            <p:cNvPicPr preferRelativeResize="0"/>
            <p:nvPr/>
          </p:nvPicPr>
          <p:blipFill rotWithShape="1">
            <a:blip r:embed="rId2">
              <a:alphaModFix/>
            </a:blip>
            <a:srcRect b="0" l="0" r="0" t="0"/>
            <a:stretch/>
          </p:blipFill>
          <p:spPr>
            <a:xfrm>
              <a:off x="7042912" y="442000"/>
              <a:ext cx="1650045" cy="1039328"/>
            </a:xfrm>
            <a:prstGeom prst="rect">
              <a:avLst/>
            </a:prstGeom>
            <a:noFill/>
            <a:ln>
              <a:noFill/>
            </a:ln>
          </p:spPr>
        </p:pic>
      </p:grpSp>
      <p:sp>
        <p:nvSpPr>
          <p:cNvPr id="20" name="Google Shape;20;p30"/>
          <p:cNvSpPr txBox="1"/>
          <p:nvPr>
            <p:ph type="ctrTitle"/>
          </p:nvPr>
        </p:nvSpPr>
        <p:spPr>
          <a:xfrm>
            <a:off x="706001" y="1662793"/>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0"/>
          <p:cNvSpPr txBox="1"/>
          <p:nvPr>
            <p:ph idx="1" type="subTitle"/>
          </p:nvPr>
        </p:nvSpPr>
        <p:spPr>
          <a:xfrm>
            <a:off x="706001" y="2305216"/>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
        <p:nvSpPr>
          <p:cNvPr id="22" name="Google Shape;22;p30"/>
          <p:cNvSpPr txBox="1"/>
          <p:nvPr>
            <p:ph idx="2" type="body"/>
          </p:nvPr>
        </p:nvSpPr>
        <p:spPr>
          <a:xfrm>
            <a:off x="706001" y="932464"/>
            <a:ext cx="3675499" cy="597725"/>
          </a:xfrm>
          <a:prstGeom prst="rect">
            <a:avLst/>
          </a:prstGeom>
          <a:noFill/>
          <a:ln>
            <a:noFill/>
          </a:ln>
        </p:spPr>
        <p:txBody>
          <a:bodyPr anchorCtr="0" anchor="b" bIns="45700" lIns="0" spcFirstLastPara="1" rIns="0" wrap="square" tIns="45700">
            <a:noAutofit/>
          </a:bodyPr>
          <a:lstStyle>
            <a:lvl1pPr indent="-228600" lvl="0" marL="457200" algn="l">
              <a:spcBef>
                <a:spcPts val="600"/>
              </a:spcBef>
              <a:spcAft>
                <a:spcPts val="0"/>
              </a:spcAft>
              <a:buClr>
                <a:srgbClr val="54585A"/>
              </a:buClr>
              <a:buSzPts val="1680"/>
              <a:buNone/>
              <a:defRPr b="1" sz="1400">
                <a:solidFill>
                  <a:srgbClr val="54585A"/>
                </a:solidFill>
              </a:defRPr>
            </a:lvl1pPr>
            <a:lvl2pPr indent="-228600" lvl="1" marL="914400" algn="l">
              <a:spcBef>
                <a:spcPts val="0"/>
              </a:spcBef>
              <a:spcAft>
                <a:spcPts val="0"/>
              </a:spcAft>
              <a:buClr>
                <a:srgbClr val="54585A"/>
              </a:buClr>
              <a:buSzPts val="1400"/>
              <a:buNone/>
              <a:defRPr b="1" sz="1400">
                <a:solidFill>
                  <a:srgbClr val="54585A"/>
                </a:solidFill>
              </a:defRPr>
            </a:lvl2pPr>
            <a:lvl3pPr indent="-228600" lvl="2" marL="1371600" algn="l">
              <a:spcBef>
                <a:spcPts val="0"/>
              </a:spcBef>
              <a:spcAft>
                <a:spcPts val="0"/>
              </a:spcAft>
              <a:buClr>
                <a:srgbClr val="54585A"/>
              </a:buClr>
              <a:buSzPts val="1400"/>
              <a:buNone/>
              <a:defRPr b="1" sz="1400">
                <a:solidFill>
                  <a:srgbClr val="54585A"/>
                </a:solidFill>
              </a:defRPr>
            </a:lvl3pPr>
            <a:lvl4pPr indent="-228600" lvl="3" marL="1828800" algn="l">
              <a:spcBef>
                <a:spcPts val="0"/>
              </a:spcBef>
              <a:spcAft>
                <a:spcPts val="0"/>
              </a:spcAft>
              <a:buClr>
                <a:srgbClr val="54585A"/>
              </a:buClr>
              <a:buSzPts val="1400"/>
              <a:buNone/>
              <a:defRPr b="1" sz="1400">
                <a:solidFill>
                  <a:srgbClr val="54585A"/>
                </a:solidFill>
              </a:defRPr>
            </a:lvl4pPr>
            <a:lvl5pPr indent="-228600" lvl="4" marL="2286000" algn="l">
              <a:spcBef>
                <a:spcPts val="0"/>
              </a:spcBef>
              <a:spcAft>
                <a:spcPts val="0"/>
              </a:spcAft>
              <a:buClr>
                <a:srgbClr val="54585A"/>
              </a:buClr>
              <a:buSzPts val="1400"/>
              <a:buNone/>
              <a:defRPr b="1" sz="1400">
                <a:solidFill>
                  <a:srgbClr val="54585A"/>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 name="Shape 23"/>
        <p:cNvGrpSpPr/>
        <p:nvPr/>
      </p:nvGrpSpPr>
      <p:grpSpPr>
        <a:xfrm>
          <a:off x="0" y="0"/>
          <a:ext cx="0" cy="0"/>
          <a:chOff x="0" y="0"/>
          <a:chExt cx="0" cy="0"/>
        </a:xfrm>
      </p:grpSpPr>
      <p:sp>
        <p:nvSpPr>
          <p:cNvPr id="24" name="Google Shape;24;p31"/>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31"/>
          <p:cNvSpPr txBox="1"/>
          <p:nvPr>
            <p:ph idx="1" type="body"/>
          </p:nvPr>
        </p:nvSpPr>
        <p:spPr>
          <a:xfrm>
            <a:off x="457200" y="1146175"/>
            <a:ext cx="3994150" cy="4525963"/>
          </a:xfrm>
          <a:prstGeom prst="rect">
            <a:avLst/>
          </a:prstGeom>
          <a:noFill/>
          <a:ln>
            <a:noFill/>
          </a:ln>
        </p:spPr>
        <p:txBody>
          <a:bodyPr anchorCtr="0" anchor="t" bIns="45700" lIns="0" spcFirstLastPara="1" rIns="0" wrap="square" tIns="45700">
            <a:noAutofit/>
          </a:bodyPr>
          <a:lstStyle>
            <a:lvl1pPr indent="-365760" lvl="0" marL="457200" algn="l">
              <a:spcBef>
                <a:spcPts val="0"/>
              </a:spcBef>
              <a:spcAft>
                <a:spcPts val="0"/>
              </a:spcAft>
              <a:buClr>
                <a:schemeClr val="dk1"/>
              </a:buClr>
              <a:buSzPts val="2160"/>
              <a:buChar char="•"/>
              <a:defRPr sz="1800"/>
            </a:lvl1pPr>
            <a:lvl2pPr indent="-342900" lvl="1" marL="914400" algn="l">
              <a:spcBef>
                <a:spcPts val="0"/>
              </a:spcBef>
              <a:spcAft>
                <a:spcPts val="0"/>
              </a:spcAft>
              <a:buClr>
                <a:schemeClr val="dk1"/>
              </a:buClr>
              <a:buSzPts val="1800"/>
              <a:buChar char="–"/>
              <a:defRPr sz="1800"/>
            </a:lvl2pPr>
            <a:lvl3pPr indent="-342900" lvl="2" marL="1371600" algn="l">
              <a:spcBef>
                <a:spcPts val="0"/>
              </a:spcBef>
              <a:spcAft>
                <a:spcPts val="0"/>
              </a:spcAft>
              <a:buClr>
                <a:schemeClr val="dk1"/>
              </a:buClr>
              <a:buSzPts val="1800"/>
              <a:buChar char="•"/>
              <a:defRPr sz="1800"/>
            </a:lvl3pPr>
            <a:lvl4pPr indent="-342900" lvl="3" marL="1828800" algn="l">
              <a:spcBef>
                <a:spcPts val="0"/>
              </a:spcBef>
              <a:spcAft>
                <a:spcPts val="0"/>
              </a:spcAft>
              <a:buClr>
                <a:schemeClr val="dk1"/>
              </a:buClr>
              <a:buSzPts val="1800"/>
              <a:buChar char="-"/>
              <a:defRPr sz="1800"/>
            </a:lvl4pPr>
            <a:lvl5pPr indent="-342900" lvl="4" marL="2286000" algn="l">
              <a:spcBef>
                <a:spcPts val="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6" name="Google Shape;26;p31"/>
          <p:cNvSpPr txBox="1"/>
          <p:nvPr>
            <p:ph idx="2" type="body"/>
          </p:nvPr>
        </p:nvSpPr>
        <p:spPr>
          <a:xfrm>
            <a:off x="4692650" y="1146175"/>
            <a:ext cx="3994150" cy="4525963"/>
          </a:xfrm>
          <a:prstGeom prst="rect">
            <a:avLst/>
          </a:prstGeom>
          <a:noFill/>
          <a:ln>
            <a:noFill/>
          </a:ln>
        </p:spPr>
        <p:txBody>
          <a:bodyPr anchorCtr="0" anchor="t" bIns="45700" lIns="0" spcFirstLastPara="1" rIns="0" wrap="square" tIns="45700">
            <a:noAutofit/>
          </a:bodyPr>
          <a:lstStyle>
            <a:lvl1pPr indent="-365760" lvl="0" marL="457200" algn="l">
              <a:spcBef>
                <a:spcPts val="0"/>
              </a:spcBef>
              <a:spcAft>
                <a:spcPts val="0"/>
              </a:spcAft>
              <a:buClr>
                <a:schemeClr val="dk1"/>
              </a:buClr>
              <a:buSzPts val="2160"/>
              <a:buChar char="•"/>
              <a:defRPr sz="1800"/>
            </a:lvl1pPr>
            <a:lvl2pPr indent="-342900" lvl="1" marL="914400" algn="l">
              <a:spcBef>
                <a:spcPts val="0"/>
              </a:spcBef>
              <a:spcAft>
                <a:spcPts val="0"/>
              </a:spcAft>
              <a:buClr>
                <a:schemeClr val="dk1"/>
              </a:buClr>
              <a:buSzPts val="1800"/>
              <a:buChar char="–"/>
              <a:defRPr sz="1800"/>
            </a:lvl2pPr>
            <a:lvl3pPr indent="-342900" lvl="2" marL="1371600" algn="l">
              <a:spcBef>
                <a:spcPts val="0"/>
              </a:spcBef>
              <a:spcAft>
                <a:spcPts val="0"/>
              </a:spcAft>
              <a:buClr>
                <a:schemeClr val="dk1"/>
              </a:buClr>
              <a:buSzPts val="1800"/>
              <a:buChar char="•"/>
              <a:defRPr sz="1800"/>
            </a:lvl3pPr>
            <a:lvl4pPr indent="-342900" lvl="3" marL="1828800" algn="l">
              <a:spcBef>
                <a:spcPts val="0"/>
              </a:spcBef>
              <a:spcAft>
                <a:spcPts val="0"/>
              </a:spcAft>
              <a:buClr>
                <a:schemeClr val="dk1"/>
              </a:buClr>
              <a:buSzPts val="1800"/>
              <a:buChar char="-"/>
              <a:defRPr sz="1800"/>
            </a:lvl4pPr>
            <a:lvl5pPr indent="-342900" lvl="4" marL="2286000" algn="l">
              <a:spcBef>
                <a:spcPts val="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7" name="Google Shape;27;p31"/>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rinter-friendly" showMasterSp="0">
  <p:cSld name="Title Slide printer-friendly">
    <p:spTree>
      <p:nvGrpSpPr>
        <p:cNvPr id="28" name="Shape 28"/>
        <p:cNvGrpSpPr/>
        <p:nvPr/>
      </p:nvGrpSpPr>
      <p:grpSpPr>
        <a:xfrm>
          <a:off x="0" y="0"/>
          <a:ext cx="0" cy="0"/>
          <a:chOff x="0" y="0"/>
          <a:chExt cx="0" cy="0"/>
        </a:xfrm>
      </p:grpSpPr>
      <p:grpSp>
        <p:nvGrpSpPr>
          <p:cNvPr id="29" name="Google Shape;29;p32"/>
          <p:cNvGrpSpPr/>
          <p:nvPr/>
        </p:nvGrpSpPr>
        <p:grpSpPr>
          <a:xfrm>
            <a:off x="500784" y="442000"/>
            <a:ext cx="8192173" cy="5456923"/>
            <a:chOff x="500784" y="442000"/>
            <a:chExt cx="8192173" cy="5456923"/>
          </a:xfrm>
        </p:grpSpPr>
        <p:sp>
          <p:nvSpPr>
            <p:cNvPr id="30" name="Google Shape;30;p32"/>
            <p:cNvSpPr/>
            <p:nvPr/>
          </p:nvSpPr>
          <p:spPr>
            <a:xfrm>
              <a:off x="500784" y="1646968"/>
              <a:ext cx="7150604" cy="4251955"/>
            </a:xfrm>
            <a:prstGeom prst="rect">
              <a:avLst/>
            </a:prstGeom>
            <a:noFill/>
            <a:ln cap="flat" cmpd="sng" w="1016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pic>
          <p:nvPicPr>
            <p:cNvPr descr="HMH_vertical logo.png" id="31" name="Google Shape;31;p32"/>
            <p:cNvPicPr preferRelativeResize="0"/>
            <p:nvPr/>
          </p:nvPicPr>
          <p:blipFill rotWithShape="1">
            <a:blip r:embed="rId2">
              <a:alphaModFix/>
            </a:blip>
            <a:srcRect b="0" l="0" r="0" t="0"/>
            <a:stretch/>
          </p:blipFill>
          <p:spPr>
            <a:xfrm>
              <a:off x="7042912" y="442000"/>
              <a:ext cx="1650045" cy="1039328"/>
            </a:xfrm>
            <a:prstGeom prst="rect">
              <a:avLst/>
            </a:prstGeom>
            <a:noFill/>
            <a:ln>
              <a:noFill/>
            </a:ln>
          </p:spPr>
        </p:pic>
      </p:grpSp>
      <p:sp>
        <p:nvSpPr>
          <p:cNvPr id="32" name="Google Shape;32;p32"/>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4000"/>
              <a:buFont typeface="Calibri"/>
              <a:buNone/>
              <a:defRPr b="1" sz="40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32"/>
          <p:cNvSpPr txBox="1"/>
          <p:nvPr>
            <p:ph idx="1" type="subTitle"/>
          </p:nvPr>
        </p:nvSpPr>
        <p:spPr>
          <a:xfrm>
            <a:off x="701675" y="2305339"/>
            <a:ext cx="6400800" cy="1593273"/>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2A900"/>
              </a:buClr>
              <a:buSzPts val="2880"/>
              <a:buNone/>
              <a:defRPr b="1" sz="2400">
                <a:solidFill>
                  <a:srgbClr val="F2A900"/>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
        <p:nvSpPr>
          <p:cNvPr id="34" name="Google Shape;34;p32"/>
          <p:cNvSpPr txBox="1"/>
          <p:nvPr>
            <p:ph idx="2" type="body"/>
          </p:nvPr>
        </p:nvSpPr>
        <p:spPr>
          <a:xfrm>
            <a:off x="701675" y="932464"/>
            <a:ext cx="3675499" cy="597725"/>
          </a:xfrm>
          <a:prstGeom prst="rect">
            <a:avLst/>
          </a:prstGeom>
          <a:noFill/>
          <a:ln>
            <a:noFill/>
          </a:ln>
        </p:spPr>
        <p:txBody>
          <a:bodyPr anchorCtr="0" anchor="b" bIns="45700" lIns="0" spcFirstLastPara="1" rIns="0" wrap="square" tIns="45700">
            <a:noAutofit/>
          </a:bodyPr>
          <a:lstStyle>
            <a:lvl1pPr indent="-228600" lvl="0" marL="457200" algn="l">
              <a:spcBef>
                <a:spcPts val="600"/>
              </a:spcBef>
              <a:spcAft>
                <a:spcPts val="0"/>
              </a:spcAft>
              <a:buClr>
                <a:srgbClr val="54585A"/>
              </a:buClr>
              <a:buSzPts val="1680"/>
              <a:buNone/>
              <a:defRPr b="1" sz="1400">
                <a:solidFill>
                  <a:srgbClr val="54585A"/>
                </a:solidFill>
              </a:defRPr>
            </a:lvl1pPr>
            <a:lvl2pPr indent="-228600" lvl="1" marL="914400" algn="l">
              <a:spcBef>
                <a:spcPts val="0"/>
              </a:spcBef>
              <a:spcAft>
                <a:spcPts val="0"/>
              </a:spcAft>
              <a:buClr>
                <a:srgbClr val="54585A"/>
              </a:buClr>
              <a:buSzPts val="1400"/>
              <a:buNone/>
              <a:defRPr b="1" sz="1400">
                <a:solidFill>
                  <a:srgbClr val="54585A"/>
                </a:solidFill>
              </a:defRPr>
            </a:lvl2pPr>
            <a:lvl3pPr indent="-228600" lvl="2" marL="1371600" algn="l">
              <a:spcBef>
                <a:spcPts val="0"/>
              </a:spcBef>
              <a:spcAft>
                <a:spcPts val="0"/>
              </a:spcAft>
              <a:buClr>
                <a:srgbClr val="54585A"/>
              </a:buClr>
              <a:buSzPts val="1400"/>
              <a:buNone/>
              <a:defRPr b="1" sz="1400">
                <a:solidFill>
                  <a:srgbClr val="54585A"/>
                </a:solidFill>
              </a:defRPr>
            </a:lvl3pPr>
            <a:lvl4pPr indent="-228600" lvl="3" marL="1828800" algn="l">
              <a:spcBef>
                <a:spcPts val="0"/>
              </a:spcBef>
              <a:spcAft>
                <a:spcPts val="0"/>
              </a:spcAft>
              <a:buClr>
                <a:srgbClr val="54585A"/>
              </a:buClr>
              <a:buSzPts val="1400"/>
              <a:buNone/>
              <a:defRPr b="1" sz="1400">
                <a:solidFill>
                  <a:srgbClr val="54585A"/>
                </a:solidFill>
              </a:defRPr>
            </a:lvl4pPr>
            <a:lvl5pPr indent="-228600" lvl="4" marL="2286000" algn="l">
              <a:spcBef>
                <a:spcPts val="0"/>
              </a:spcBef>
              <a:spcAft>
                <a:spcPts val="0"/>
              </a:spcAft>
              <a:buClr>
                <a:srgbClr val="54585A"/>
              </a:buClr>
              <a:buSzPts val="1400"/>
              <a:buNone/>
              <a:defRPr b="1" sz="1400">
                <a:solidFill>
                  <a:srgbClr val="54585A"/>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 Image" showMasterSp="0">
  <p:cSld name="Title Slide w Image">
    <p:spTree>
      <p:nvGrpSpPr>
        <p:cNvPr id="35" name="Shape 35"/>
        <p:cNvGrpSpPr/>
        <p:nvPr/>
      </p:nvGrpSpPr>
      <p:grpSpPr>
        <a:xfrm>
          <a:off x="0" y="0"/>
          <a:ext cx="0" cy="0"/>
          <a:chOff x="0" y="0"/>
          <a:chExt cx="0" cy="0"/>
        </a:xfrm>
      </p:grpSpPr>
      <p:pic>
        <p:nvPicPr>
          <p:cNvPr descr="A5H77N.jpg" id="36" name="Google Shape;36;p33"/>
          <p:cNvPicPr preferRelativeResize="0"/>
          <p:nvPr/>
        </p:nvPicPr>
        <p:blipFill rotWithShape="1">
          <a:blip r:embed="rId2">
            <a:alphaModFix/>
          </a:blip>
          <a:srcRect b="4568" l="983" r="335" t="7312"/>
          <a:stretch/>
        </p:blipFill>
        <p:spPr>
          <a:xfrm>
            <a:off x="477352" y="1621329"/>
            <a:ext cx="7232339" cy="4305531"/>
          </a:xfrm>
          <a:prstGeom prst="rect">
            <a:avLst/>
          </a:prstGeom>
          <a:noFill/>
          <a:ln>
            <a:noFill/>
          </a:ln>
        </p:spPr>
      </p:pic>
      <p:pic>
        <p:nvPicPr>
          <p:cNvPr descr="HMH_vertical logo.png" id="37" name="Google Shape;37;p33"/>
          <p:cNvPicPr preferRelativeResize="0"/>
          <p:nvPr/>
        </p:nvPicPr>
        <p:blipFill rotWithShape="1">
          <a:blip r:embed="rId3">
            <a:alphaModFix/>
          </a:blip>
          <a:srcRect b="0" l="0" r="0" t="0"/>
          <a:stretch/>
        </p:blipFill>
        <p:spPr>
          <a:xfrm>
            <a:off x="7042912" y="442000"/>
            <a:ext cx="1650045" cy="1039328"/>
          </a:xfrm>
          <a:prstGeom prst="rect">
            <a:avLst/>
          </a:prstGeom>
          <a:noFill/>
          <a:ln>
            <a:noFill/>
          </a:ln>
        </p:spPr>
      </p:pic>
      <p:sp>
        <p:nvSpPr>
          <p:cNvPr id="38" name="Google Shape;38;p33"/>
          <p:cNvSpPr txBox="1"/>
          <p:nvPr>
            <p:ph idx="1" type="body"/>
          </p:nvPr>
        </p:nvSpPr>
        <p:spPr>
          <a:xfrm>
            <a:off x="701675" y="932464"/>
            <a:ext cx="3675499" cy="597725"/>
          </a:xfrm>
          <a:prstGeom prst="rect">
            <a:avLst/>
          </a:prstGeom>
          <a:noFill/>
          <a:ln>
            <a:noFill/>
          </a:ln>
        </p:spPr>
        <p:txBody>
          <a:bodyPr anchorCtr="0" anchor="b" bIns="45700" lIns="0" spcFirstLastPara="1" rIns="0" wrap="square" tIns="45700">
            <a:noAutofit/>
          </a:bodyPr>
          <a:lstStyle>
            <a:lvl1pPr indent="-228600" lvl="0" marL="457200" algn="l">
              <a:spcBef>
                <a:spcPts val="600"/>
              </a:spcBef>
              <a:spcAft>
                <a:spcPts val="0"/>
              </a:spcAft>
              <a:buClr>
                <a:srgbClr val="54585A"/>
              </a:buClr>
              <a:buSzPts val="1680"/>
              <a:buNone/>
              <a:defRPr b="1" sz="1400">
                <a:solidFill>
                  <a:srgbClr val="54585A"/>
                </a:solidFill>
              </a:defRPr>
            </a:lvl1pPr>
            <a:lvl2pPr indent="-228600" lvl="1" marL="914400" algn="l">
              <a:spcBef>
                <a:spcPts val="0"/>
              </a:spcBef>
              <a:spcAft>
                <a:spcPts val="0"/>
              </a:spcAft>
              <a:buClr>
                <a:srgbClr val="54585A"/>
              </a:buClr>
              <a:buSzPts val="1400"/>
              <a:buNone/>
              <a:defRPr b="1" sz="1400">
                <a:solidFill>
                  <a:srgbClr val="54585A"/>
                </a:solidFill>
              </a:defRPr>
            </a:lvl2pPr>
            <a:lvl3pPr indent="-228600" lvl="2" marL="1371600" algn="l">
              <a:spcBef>
                <a:spcPts val="0"/>
              </a:spcBef>
              <a:spcAft>
                <a:spcPts val="0"/>
              </a:spcAft>
              <a:buClr>
                <a:srgbClr val="54585A"/>
              </a:buClr>
              <a:buSzPts val="1400"/>
              <a:buNone/>
              <a:defRPr b="1" sz="1400">
                <a:solidFill>
                  <a:srgbClr val="54585A"/>
                </a:solidFill>
              </a:defRPr>
            </a:lvl3pPr>
            <a:lvl4pPr indent="-228600" lvl="3" marL="1828800" algn="l">
              <a:spcBef>
                <a:spcPts val="0"/>
              </a:spcBef>
              <a:spcAft>
                <a:spcPts val="0"/>
              </a:spcAft>
              <a:buClr>
                <a:srgbClr val="54585A"/>
              </a:buClr>
              <a:buSzPts val="1400"/>
              <a:buNone/>
              <a:defRPr b="1" sz="1400">
                <a:solidFill>
                  <a:srgbClr val="54585A"/>
                </a:solidFill>
              </a:defRPr>
            </a:lvl4pPr>
            <a:lvl5pPr indent="-228600" lvl="4" marL="2286000" algn="l">
              <a:spcBef>
                <a:spcPts val="0"/>
              </a:spcBef>
              <a:spcAft>
                <a:spcPts val="0"/>
              </a:spcAft>
              <a:buClr>
                <a:srgbClr val="54585A"/>
              </a:buClr>
              <a:buSzPts val="1400"/>
              <a:buNone/>
              <a:defRPr b="1" sz="1400">
                <a:solidFill>
                  <a:srgbClr val="54585A"/>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9" name="Google Shape;39;p33"/>
          <p:cNvSpPr txBox="1"/>
          <p:nvPr/>
        </p:nvSpPr>
        <p:spPr>
          <a:xfrm>
            <a:off x="8250090" y="2296884"/>
            <a:ext cx="1846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rgbClr val="54585A"/>
              </a:solidFill>
              <a:latin typeface="Arial"/>
              <a:ea typeface="Arial"/>
              <a:cs typeface="Arial"/>
              <a:sym typeface="Arial"/>
            </a:endParaRPr>
          </a:p>
        </p:txBody>
      </p:sp>
      <p:sp>
        <p:nvSpPr>
          <p:cNvPr id="40" name="Google Shape;40;p33"/>
          <p:cNvSpPr/>
          <p:nvPr/>
        </p:nvSpPr>
        <p:spPr>
          <a:xfrm>
            <a:off x="111126" y="1754187"/>
            <a:ext cx="7143749" cy="2913061"/>
          </a:xfrm>
          <a:prstGeom prst="rect">
            <a:avLst/>
          </a:prstGeom>
          <a:noFill/>
          <a:ln cap="sq"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sp>
        <p:nvSpPr>
          <p:cNvPr id="41" name="Google Shape;41;p33"/>
          <p:cNvSpPr txBox="1"/>
          <p:nvPr/>
        </p:nvSpPr>
        <p:spPr>
          <a:xfrm>
            <a:off x="730190" y="4435419"/>
            <a:ext cx="4704386" cy="2157599"/>
          </a:xfrm>
          <a:prstGeom prst="rect">
            <a:avLst/>
          </a:pr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50">
                <a:solidFill>
                  <a:srgbClr val="FFFFFF"/>
                </a:solidFill>
                <a:latin typeface="Arial"/>
                <a:ea typeface="Arial"/>
                <a:cs typeface="Arial"/>
                <a:sym typeface="Arial"/>
              </a:rPr>
              <a:t>Select an image that relates to the presentation subject.</a:t>
            </a:r>
            <a:endParaRPr/>
          </a:p>
          <a:p>
            <a:pPr indent="0" lvl="0" marL="0" marR="0" rtl="0" algn="l">
              <a:spcBef>
                <a:spcPts val="0"/>
              </a:spcBef>
              <a:spcAft>
                <a:spcPts val="0"/>
              </a:spcAft>
              <a:buNone/>
            </a:pPr>
            <a:r>
              <a:rPr b="1" lang="en-US" sz="1050">
                <a:solidFill>
                  <a:srgbClr val="FFFFFF"/>
                </a:solidFill>
                <a:latin typeface="Arial"/>
                <a:ea typeface="Arial"/>
                <a:cs typeface="Arial"/>
                <a:sym typeface="Arial"/>
              </a:rPr>
              <a:t>Do not use an image that reduces the visibility of the logo.</a:t>
            </a:r>
            <a:endParaRPr/>
          </a:p>
          <a:p>
            <a:pPr indent="0" lvl="0" marL="0" marR="0" rtl="0" algn="l">
              <a:spcBef>
                <a:spcPts val="0"/>
              </a:spcBef>
              <a:spcAft>
                <a:spcPts val="0"/>
              </a:spcAft>
              <a:buNone/>
            </a:pPr>
            <a:r>
              <a:rPr b="1" lang="en-US" sz="1050">
                <a:solidFill>
                  <a:srgbClr val="FFFFFF"/>
                </a:solidFill>
                <a:latin typeface="Arial"/>
                <a:ea typeface="Arial"/>
                <a:cs typeface="Arial"/>
                <a:sym typeface="Arial"/>
              </a:rPr>
              <a:t>Do not use more than one image!</a:t>
            </a:r>
            <a:endParaRPr/>
          </a:p>
          <a:p>
            <a:pPr indent="0" lvl="0" marL="0" marR="0" rtl="0" algn="l">
              <a:spcBef>
                <a:spcPts val="0"/>
              </a:spcBef>
              <a:spcAft>
                <a:spcPts val="0"/>
              </a:spcAft>
              <a:buNone/>
            </a:pPr>
            <a:r>
              <a:t/>
            </a:r>
            <a:endParaRPr b="1" sz="1000">
              <a:solidFill>
                <a:srgbClr val="FFFFFF"/>
              </a:solidFill>
              <a:latin typeface="Arial"/>
              <a:ea typeface="Arial"/>
              <a:cs typeface="Arial"/>
              <a:sym typeface="Arial"/>
            </a:endParaRPr>
          </a:p>
          <a:p>
            <a:pPr indent="0" lvl="0" marL="0" marR="0" rtl="0" algn="l">
              <a:spcBef>
                <a:spcPts val="0"/>
              </a:spcBef>
              <a:spcAft>
                <a:spcPts val="0"/>
              </a:spcAft>
              <a:buNone/>
            </a:pPr>
            <a:r>
              <a:rPr b="1" lang="en-US" sz="1000">
                <a:solidFill>
                  <a:srgbClr val="FFFFFF"/>
                </a:solidFill>
                <a:latin typeface="Arial"/>
                <a:ea typeface="Arial"/>
                <a:cs typeface="Arial"/>
                <a:sym typeface="Arial"/>
              </a:rPr>
              <a:t>Changing a photo in the image area</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In your menu bar select “View” &gt; “Master” &gt; “Slide Master”</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Go to the Title Slide Master you wish to change</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Select the image and delete </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Insert new image/photo on page and crop/resize to fit image area</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Once the new image placement is finalized, select “Arrange” &gt; “Send to back”</a:t>
            </a:r>
            <a:endParaRPr sz="1000">
              <a:solidFill>
                <a:srgbClr val="FFFFFF"/>
              </a:solidFill>
              <a:latin typeface="Arial"/>
              <a:ea typeface="Arial"/>
              <a:cs typeface="Arial"/>
              <a:sym typeface="Arial"/>
            </a:endParaRPr>
          </a:p>
          <a:p>
            <a:pPr indent="0" lvl="0" marL="0" marR="0" rtl="0" algn="l">
              <a:spcBef>
                <a:spcPts val="0"/>
              </a:spcBef>
              <a:spcAft>
                <a:spcPts val="0"/>
              </a:spcAft>
              <a:buNone/>
            </a:pPr>
            <a:r>
              <a:t/>
            </a:r>
            <a:endParaRPr b="1" sz="900">
              <a:solidFill>
                <a:srgbClr val="FFFFFF"/>
              </a:solidFill>
              <a:latin typeface="Arial"/>
              <a:ea typeface="Arial"/>
              <a:cs typeface="Arial"/>
              <a:sym typeface="Arial"/>
            </a:endParaRPr>
          </a:p>
          <a:p>
            <a:pPr indent="0" lvl="0" marL="0" marR="0" rtl="0" algn="l">
              <a:spcBef>
                <a:spcPts val="0"/>
              </a:spcBef>
              <a:spcAft>
                <a:spcPts val="0"/>
              </a:spcAft>
              <a:buNone/>
            </a:pPr>
            <a:r>
              <a:rPr b="1" lang="en-US" sz="1050">
                <a:solidFill>
                  <a:srgbClr val="FFFFFF"/>
                </a:solidFill>
                <a:latin typeface="Arial"/>
                <a:ea typeface="Arial"/>
                <a:cs typeface="Arial"/>
                <a:sym typeface="Arial"/>
              </a:rPr>
              <a:t>Delete these instructions before final use.</a:t>
            </a:r>
            <a:endParaRPr b="1" sz="1000">
              <a:solidFill>
                <a:srgbClr val="FFFFFF"/>
              </a:solidFill>
              <a:latin typeface="Arial"/>
              <a:ea typeface="Arial"/>
              <a:cs typeface="Arial"/>
              <a:sym typeface="Arial"/>
            </a:endParaRPr>
          </a:p>
        </p:txBody>
      </p:sp>
      <p:sp>
        <p:nvSpPr>
          <p:cNvPr id="42" name="Google Shape;42;p33"/>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33"/>
          <p:cNvSpPr txBox="1"/>
          <p:nvPr>
            <p:ph idx="2" type="subTitle"/>
          </p:nvPr>
        </p:nvSpPr>
        <p:spPr>
          <a:xfrm>
            <a:off x="701675" y="2301875"/>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ransparent" showMasterSp="0">
  <p:cSld name="Title Slide Transparent">
    <p:spTree>
      <p:nvGrpSpPr>
        <p:cNvPr id="44" name="Shape 44"/>
        <p:cNvGrpSpPr/>
        <p:nvPr/>
      </p:nvGrpSpPr>
      <p:grpSpPr>
        <a:xfrm>
          <a:off x="0" y="0"/>
          <a:ext cx="0" cy="0"/>
          <a:chOff x="0" y="0"/>
          <a:chExt cx="0" cy="0"/>
        </a:xfrm>
      </p:grpSpPr>
      <p:pic>
        <p:nvPicPr>
          <p:cNvPr descr="tree copy.jpg" id="45" name="Google Shape;45;p34"/>
          <p:cNvPicPr preferRelativeResize="0"/>
          <p:nvPr/>
        </p:nvPicPr>
        <p:blipFill rotWithShape="1">
          <a:blip r:embed="rId2">
            <a:alphaModFix/>
          </a:blip>
          <a:srcRect b="0" l="0" r="0" t="0"/>
          <a:stretch/>
        </p:blipFill>
        <p:spPr>
          <a:xfrm>
            <a:off x="0" y="853431"/>
            <a:ext cx="7302500" cy="6004569"/>
          </a:xfrm>
          <a:prstGeom prst="rect">
            <a:avLst/>
          </a:prstGeom>
          <a:noFill/>
          <a:ln>
            <a:noFill/>
          </a:ln>
        </p:spPr>
      </p:pic>
      <p:grpSp>
        <p:nvGrpSpPr>
          <p:cNvPr id="46" name="Google Shape;46;p34"/>
          <p:cNvGrpSpPr/>
          <p:nvPr/>
        </p:nvGrpSpPr>
        <p:grpSpPr>
          <a:xfrm>
            <a:off x="457200" y="442000"/>
            <a:ext cx="8235757" cy="5504790"/>
            <a:chOff x="457200" y="442000"/>
            <a:chExt cx="8235757" cy="5504790"/>
          </a:xfrm>
        </p:grpSpPr>
        <p:sp>
          <p:nvSpPr>
            <p:cNvPr id="47" name="Google Shape;47;p34"/>
            <p:cNvSpPr/>
            <p:nvPr/>
          </p:nvSpPr>
          <p:spPr>
            <a:xfrm>
              <a:off x="457200" y="1603390"/>
              <a:ext cx="7251192" cy="4343400"/>
            </a:xfrm>
            <a:prstGeom prst="rect">
              <a:avLst/>
            </a:prstGeom>
            <a:solidFill>
              <a:schemeClr val="dk2">
                <a:alpha val="8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pic>
          <p:nvPicPr>
            <p:cNvPr descr="HMH_vertical logo.png" id="48" name="Google Shape;48;p34"/>
            <p:cNvPicPr preferRelativeResize="0"/>
            <p:nvPr/>
          </p:nvPicPr>
          <p:blipFill rotWithShape="1">
            <a:blip r:embed="rId3">
              <a:alphaModFix/>
            </a:blip>
            <a:srcRect b="0" l="0" r="0" t="0"/>
            <a:stretch/>
          </p:blipFill>
          <p:spPr>
            <a:xfrm>
              <a:off x="7042912" y="442000"/>
              <a:ext cx="1650045" cy="1039328"/>
            </a:xfrm>
            <a:prstGeom prst="rect">
              <a:avLst/>
            </a:prstGeom>
            <a:noFill/>
            <a:ln>
              <a:noFill/>
            </a:ln>
          </p:spPr>
        </p:pic>
      </p:grpSp>
      <p:sp>
        <p:nvSpPr>
          <p:cNvPr id="49" name="Google Shape;49;p34"/>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34"/>
          <p:cNvSpPr txBox="1"/>
          <p:nvPr>
            <p:ph idx="1" type="subTitle"/>
          </p:nvPr>
        </p:nvSpPr>
        <p:spPr>
          <a:xfrm>
            <a:off x="701675" y="2301875"/>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
        <p:nvSpPr>
          <p:cNvPr id="51" name="Google Shape;51;p34"/>
          <p:cNvSpPr txBox="1"/>
          <p:nvPr>
            <p:ph idx="2" type="body"/>
          </p:nvPr>
        </p:nvSpPr>
        <p:spPr>
          <a:xfrm>
            <a:off x="701675" y="932464"/>
            <a:ext cx="3675499" cy="597725"/>
          </a:xfrm>
          <a:prstGeom prst="rect">
            <a:avLst/>
          </a:prstGeom>
          <a:noFill/>
          <a:ln>
            <a:noFill/>
          </a:ln>
        </p:spPr>
        <p:txBody>
          <a:bodyPr anchorCtr="0" anchor="b" bIns="45700" lIns="0" spcFirstLastPara="1" rIns="0" wrap="square" tIns="45700">
            <a:noAutofit/>
          </a:bodyPr>
          <a:lstStyle>
            <a:lvl1pPr indent="-228600" lvl="0" marL="457200" algn="l">
              <a:spcBef>
                <a:spcPts val="600"/>
              </a:spcBef>
              <a:spcAft>
                <a:spcPts val="0"/>
              </a:spcAft>
              <a:buClr>
                <a:srgbClr val="54585A"/>
              </a:buClr>
              <a:buSzPts val="1680"/>
              <a:buNone/>
              <a:defRPr b="1" sz="1400">
                <a:solidFill>
                  <a:srgbClr val="54585A"/>
                </a:solidFill>
              </a:defRPr>
            </a:lvl1pPr>
            <a:lvl2pPr indent="-228600" lvl="1" marL="914400" algn="l">
              <a:spcBef>
                <a:spcPts val="0"/>
              </a:spcBef>
              <a:spcAft>
                <a:spcPts val="0"/>
              </a:spcAft>
              <a:buClr>
                <a:srgbClr val="54585A"/>
              </a:buClr>
              <a:buSzPts val="1400"/>
              <a:buNone/>
              <a:defRPr b="1" sz="1400">
                <a:solidFill>
                  <a:srgbClr val="54585A"/>
                </a:solidFill>
              </a:defRPr>
            </a:lvl2pPr>
            <a:lvl3pPr indent="-228600" lvl="2" marL="1371600" algn="l">
              <a:spcBef>
                <a:spcPts val="0"/>
              </a:spcBef>
              <a:spcAft>
                <a:spcPts val="0"/>
              </a:spcAft>
              <a:buClr>
                <a:srgbClr val="54585A"/>
              </a:buClr>
              <a:buSzPts val="1400"/>
              <a:buNone/>
              <a:defRPr b="1" sz="1400">
                <a:solidFill>
                  <a:srgbClr val="54585A"/>
                </a:solidFill>
              </a:defRPr>
            </a:lvl3pPr>
            <a:lvl4pPr indent="-228600" lvl="3" marL="1828800" algn="l">
              <a:spcBef>
                <a:spcPts val="0"/>
              </a:spcBef>
              <a:spcAft>
                <a:spcPts val="0"/>
              </a:spcAft>
              <a:buClr>
                <a:srgbClr val="54585A"/>
              </a:buClr>
              <a:buSzPts val="1400"/>
              <a:buNone/>
              <a:defRPr b="1" sz="1400">
                <a:solidFill>
                  <a:srgbClr val="54585A"/>
                </a:solidFill>
              </a:defRPr>
            </a:lvl4pPr>
            <a:lvl5pPr indent="-228600" lvl="4" marL="2286000" algn="l">
              <a:spcBef>
                <a:spcPts val="0"/>
              </a:spcBef>
              <a:spcAft>
                <a:spcPts val="0"/>
              </a:spcAft>
              <a:buClr>
                <a:srgbClr val="54585A"/>
              </a:buClr>
              <a:buSzPts val="1400"/>
              <a:buNone/>
              <a:defRPr b="1" sz="1400">
                <a:solidFill>
                  <a:srgbClr val="54585A"/>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 name="Google Shape;52;p34"/>
          <p:cNvSpPr txBox="1"/>
          <p:nvPr/>
        </p:nvSpPr>
        <p:spPr>
          <a:xfrm>
            <a:off x="730189" y="4435420"/>
            <a:ext cx="4741737" cy="2279000"/>
          </a:xfrm>
          <a:prstGeom prst="rect">
            <a:avLst/>
          </a:pr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50">
                <a:solidFill>
                  <a:srgbClr val="FFFFFF"/>
                </a:solidFill>
                <a:latin typeface="Arial"/>
                <a:ea typeface="Arial"/>
                <a:cs typeface="Arial"/>
                <a:sym typeface="Arial"/>
              </a:rPr>
              <a:t>Select an image that relates to the presentation subject.</a:t>
            </a:r>
            <a:endParaRPr/>
          </a:p>
          <a:p>
            <a:pPr indent="0" lvl="0" marL="0" marR="0" rtl="0" algn="l">
              <a:spcBef>
                <a:spcPts val="0"/>
              </a:spcBef>
              <a:spcAft>
                <a:spcPts val="0"/>
              </a:spcAft>
              <a:buNone/>
            </a:pPr>
            <a:r>
              <a:rPr b="1" lang="en-US" sz="1050">
                <a:solidFill>
                  <a:srgbClr val="FFFFFF"/>
                </a:solidFill>
                <a:latin typeface="Arial"/>
                <a:ea typeface="Arial"/>
                <a:cs typeface="Arial"/>
                <a:sym typeface="Arial"/>
              </a:rPr>
              <a:t>Do not use an image that reduces the visibility of the logo.</a:t>
            </a:r>
            <a:endParaRPr/>
          </a:p>
          <a:p>
            <a:pPr indent="0" lvl="0" marL="0" marR="0" rtl="0" algn="l">
              <a:spcBef>
                <a:spcPts val="0"/>
              </a:spcBef>
              <a:spcAft>
                <a:spcPts val="0"/>
              </a:spcAft>
              <a:buNone/>
            </a:pPr>
            <a:r>
              <a:rPr b="1" lang="en-US" sz="1050">
                <a:solidFill>
                  <a:srgbClr val="FFFFFF"/>
                </a:solidFill>
                <a:latin typeface="Arial"/>
                <a:ea typeface="Arial"/>
                <a:cs typeface="Arial"/>
                <a:sym typeface="Arial"/>
              </a:rPr>
              <a:t>Do not use more than one image!</a:t>
            </a:r>
            <a:endParaRPr/>
          </a:p>
          <a:p>
            <a:pPr indent="0" lvl="0" marL="0" marR="0" rtl="0" algn="l">
              <a:spcBef>
                <a:spcPts val="0"/>
              </a:spcBef>
              <a:spcAft>
                <a:spcPts val="0"/>
              </a:spcAft>
              <a:buNone/>
            </a:pPr>
            <a:r>
              <a:t/>
            </a:r>
            <a:endParaRPr b="1" sz="1000">
              <a:solidFill>
                <a:srgbClr val="FFFFFF"/>
              </a:solidFill>
              <a:latin typeface="Arial"/>
              <a:ea typeface="Arial"/>
              <a:cs typeface="Arial"/>
              <a:sym typeface="Arial"/>
            </a:endParaRPr>
          </a:p>
          <a:p>
            <a:pPr indent="0" lvl="0" marL="0" marR="0" rtl="0" algn="l">
              <a:spcBef>
                <a:spcPts val="0"/>
              </a:spcBef>
              <a:spcAft>
                <a:spcPts val="0"/>
              </a:spcAft>
              <a:buNone/>
            </a:pPr>
            <a:r>
              <a:rPr b="1" lang="en-US" sz="1000">
                <a:solidFill>
                  <a:srgbClr val="FFFFFF"/>
                </a:solidFill>
                <a:latin typeface="Arial"/>
                <a:ea typeface="Arial"/>
                <a:cs typeface="Arial"/>
                <a:sym typeface="Arial"/>
              </a:rPr>
              <a:t>Changing a photo in the image area</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In your menu bar select “View” &gt; “Master” &gt; “Slide Master”</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Go to the Title Slide Master you wish to change</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Select the image and delete </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Insert new image/photo on page and crop/resize to fit image area</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Once the new image placement is finalized, select “Arrange” &gt; “Send to back”</a:t>
            </a:r>
            <a:endParaRPr sz="1000">
              <a:solidFill>
                <a:srgbClr val="FFFFFF"/>
              </a:solidFill>
              <a:latin typeface="Arial"/>
              <a:ea typeface="Arial"/>
              <a:cs typeface="Arial"/>
              <a:sym typeface="Arial"/>
            </a:endParaRPr>
          </a:p>
          <a:p>
            <a:pPr indent="0" lvl="0" marL="0" marR="0" rtl="0" algn="l">
              <a:spcBef>
                <a:spcPts val="0"/>
              </a:spcBef>
              <a:spcAft>
                <a:spcPts val="0"/>
              </a:spcAft>
              <a:buNone/>
            </a:pPr>
            <a:r>
              <a:t/>
            </a:r>
            <a:endParaRPr b="1" sz="900">
              <a:solidFill>
                <a:srgbClr val="FFFFFF"/>
              </a:solidFill>
              <a:latin typeface="Arial"/>
              <a:ea typeface="Arial"/>
              <a:cs typeface="Arial"/>
              <a:sym typeface="Arial"/>
            </a:endParaRPr>
          </a:p>
          <a:p>
            <a:pPr indent="0" lvl="0" marL="0" marR="0" rtl="0" algn="l">
              <a:spcBef>
                <a:spcPts val="0"/>
              </a:spcBef>
              <a:spcAft>
                <a:spcPts val="0"/>
              </a:spcAft>
              <a:buNone/>
            </a:pPr>
            <a:r>
              <a:rPr b="1" lang="en-US" sz="1050">
                <a:solidFill>
                  <a:srgbClr val="FFFFFF"/>
                </a:solidFill>
                <a:latin typeface="Arial"/>
                <a:ea typeface="Arial"/>
                <a:cs typeface="Arial"/>
                <a:sym typeface="Arial"/>
              </a:rPr>
              <a:t>Delete these instructions before final use.</a:t>
            </a:r>
            <a:endParaRPr b="1" sz="1000">
              <a:solidFill>
                <a:srgbClr val="FFFFFF"/>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Gray" showMasterSp="0">
  <p:cSld name="Title and Content Gray">
    <p:bg>
      <p:bgPr>
        <a:solidFill>
          <a:schemeClr val="dk1"/>
        </a:solidFill>
      </p:bgPr>
    </p:bg>
    <p:spTree>
      <p:nvGrpSpPr>
        <p:cNvPr id="53" name="Shape 53"/>
        <p:cNvGrpSpPr/>
        <p:nvPr/>
      </p:nvGrpSpPr>
      <p:grpSpPr>
        <a:xfrm>
          <a:off x="0" y="0"/>
          <a:ext cx="0" cy="0"/>
          <a:chOff x="0" y="0"/>
          <a:chExt cx="0" cy="0"/>
        </a:xfrm>
      </p:grpSpPr>
      <p:sp>
        <p:nvSpPr>
          <p:cNvPr id="54" name="Google Shape;54;p35"/>
          <p:cNvSpPr txBox="1"/>
          <p:nvPr>
            <p:ph type="title"/>
          </p:nvPr>
        </p:nvSpPr>
        <p:spPr>
          <a:xfrm>
            <a:off x="457200" y="318213"/>
            <a:ext cx="68580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2800"/>
              <a:buFont typeface="Calibri"/>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35"/>
          <p:cNvSpPr txBox="1"/>
          <p:nvPr>
            <p:ph idx="1" type="body"/>
          </p:nvPr>
        </p:nvSpPr>
        <p:spPr>
          <a:xfrm>
            <a:off x="457200" y="1288647"/>
            <a:ext cx="6858000" cy="4662786"/>
          </a:xfrm>
          <a:prstGeom prst="rect">
            <a:avLst/>
          </a:prstGeom>
          <a:noFill/>
          <a:ln>
            <a:noFill/>
          </a:ln>
        </p:spPr>
        <p:txBody>
          <a:bodyPr anchorCtr="0" anchor="t" bIns="45700" lIns="0" spcFirstLastPara="1" rIns="0" wrap="square" tIns="45700">
            <a:noAutofit/>
          </a:bodyPr>
          <a:lstStyle>
            <a:lvl1pPr indent="-228600" lvl="0" marL="457200" algn="l">
              <a:spcBef>
                <a:spcPts val="0"/>
              </a:spcBef>
              <a:spcAft>
                <a:spcPts val="0"/>
              </a:spcAft>
              <a:buClr>
                <a:schemeClr val="lt1"/>
              </a:buClr>
              <a:buSzPts val="2880"/>
              <a:buNone/>
              <a:defRPr sz="2400">
                <a:solidFill>
                  <a:schemeClr val="lt1"/>
                </a:solidFill>
              </a:defRPr>
            </a:lvl1pPr>
            <a:lvl2pPr indent="-228600" lvl="1" marL="914400" algn="l">
              <a:spcBef>
                <a:spcPts val="0"/>
              </a:spcBef>
              <a:spcAft>
                <a:spcPts val="0"/>
              </a:spcAft>
              <a:buClr>
                <a:schemeClr val="lt1"/>
              </a:buClr>
              <a:buSzPts val="2400"/>
              <a:buNone/>
              <a:defRPr sz="2400">
                <a:solidFill>
                  <a:schemeClr val="lt1"/>
                </a:solidFill>
              </a:defRPr>
            </a:lvl2pPr>
            <a:lvl3pPr indent="-228600" lvl="2" marL="1371600" algn="l">
              <a:spcBef>
                <a:spcPts val="0"/>
              </a:spcBef>
              <a:spcAft>
                <a:spcPts val="0"/>
              </a:spcAft>
              <a:buClr>
                <a:schemeClr val="lt1"/>
              </a:buClr>
              <a:buSzPts val="2400"/>
              <a:buNone/>
              <a:defRPr sz="2400">
                <a:solidFill>
                  <a:schemeClr val="lt1"/>
                </a:solidFill>
              </a:defRPr>
            </a:lvl3pPr>
            <a:lvl4pPr indent="-228600" lvl="3" marL="1828800" algn="l">
              <a:spcBef>
                <a:spcPts val="0"/>
              </a:spcBef>
              <a:spcAft>
                <a:spcPts val="0"/>
              </a:spcAft>
              <a:buClr>
                <a:schemeClr val="lt1"/>
              </a:buClr>
              <a:buSzPts val="2400"/>
              <a:buNone/>
              <a:defRPr sz="2400">
                <a:solidFill>
                  <a:schemeClr val="lt1"/>
                </a:solidFill>
              </a:defRPr>
            </a:lvl4pPr>
            <a:lvl5pPr indent="-228600" lvl="4" marL="2286000" algn="l">
              <a:spcBef>
                <a:spcPts val="0"/>
              </a:spcBef>
              <a:spcAft>
                <a:spcPts val="0"/>
              </a:spcAft>
              <a:buClr>
                <a:schemeClr val="lt1"/>
              </a:buClr>
              <a:buSzPts val="2400"/>
              <a:buNone/>
              <a:defRPr sz="2400">
                <a:solidFill>
                  <a:schemeClr val="lt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6" name="Google Shape;56;p35"/>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sz="1200">
                <a:solidFill>
                  <a:srgbClr val="FFFFFF"/>
                </a:solidFill>
                <a:latin typeface="Times New Roman"/>
                <a:ea typeface="Times New Roman"/>
                <a:cs typeface="Times New Roman"/>
                <a:sym typeface="Times New Roman"/>
              </a:defRPr>
            </a:lvl1pPr>
            <a:lvl2pPr indent="0" lvl="1" marL="0" algn="l">
              <a:spcBef>
                <a:spcPts val="0"/>
              </a:spcBef>
              <a:spcAft>
                <a:spcPts val="0"/>
              </a:spcAft>
              <a:buNone/>
              <a:defRPr sz="1200">
                <a:solidFill>
                  <a:srgbClr val="FFFFFF"/>
                </a:solidFill>
                <a:latin typeface="Times New Roman"/>
                <a:ea typeface="Times New Roman"/>
                <a:cs typeface="Times New Roman"/>
                <a:sym typeface="Times New Roman"/>
              </a:defRPr>
            </a:lvl2pPr>
            <a:lvl3pPr indent="0" lvl="2" marL="0" algn="l">
              <a:spcBef>
                <a:spcPts val="0"/>
              </a:spcBef>
              <a:spcAft>
                <a:spcPts val="0"/>
              </a:spcAft>
              <a:buNone/>
              <a:defRPr sz="1200">
                <a:solidFill>
                  <a:srgbClr val="FFFFFF"/>
                </a:solidFill>
                <a:latin typeface="Times New Roman"/>
                <a:ea typeface="Times New Roman"/>
                <a:cs typeface="Times New Roman"/>
                <a:sym typeface="Times New Roman"/>
              </a:defRPr>
            </a:lvl3pPr>
            <a:lvl4pPr indent="0" lvl="3" marL="0" algn="l">
              <a:spcBef>
                <a:spcPts val="0"/>
              </a:spcBef>
              <a:spcAft>
                <a:spcPts val="0"/>
              </a:spcAft>
              <a:buNone/>
              <a:defRPr sz="1200">
                <a:solidFill>
                  <a:srgbClr val="FFFFFF"/>
                </a:solidFill>
                <a:latin typeface="Times New Roman"/>
                <a:ea typeface="Times New Roman"/>
                <a:cs typeface="Times New Roman"/>
                <a:sym typeface="Times New Roman"/>
              </a:defRPr>
            </a:lvl4pPr>
            <a:lvl5pPr indent="0" lvl="4" marL="0" algn="l">
              <a:spcBef>
                <a:spcPts val="0"/>
              </a:spcBef>
              <a:spcAft>
                <a:spcPts val="0"/>
              </a:spcAft>
              <a:buNone/>
              <a:defRPr sz="1200">
                <a:solidFill>
                  <a:srgbClr val="FFFFFF"/>
                </a:solidFill>
                <a:latin typeface="Times New Roman"/>
                <a:ea typeface="Times New Roman"/>
                <a:cs typeface="Times New Roman"/>
                <a:sym typeface="Times New Roman"/>
              </a:defRPr>
            </a:lvl5pPr>
            <a:lvl6pPr indent="0" lvl="5" marL="0" algn="l">
              <a:spcBef>
                <a:spcPts val="0"/>
              </a:spcBef>
              <a:spcAft>
                <a:spcPts val="0"/>
              </a:spcAft>
              <a:buNone/>
              <a:defRPr sz="1200">
                <a:solidFill>
                  <a:srgbClr val="FFFFFF"/>
                </a:solidFill>
                <a:latin typeface="Times New Roman"/>
                <a:ea typeface="Times New Roman"/>
                <a:cs typeface="Times New Roman"/>
                <a:sym typeface="Times New Roman"/>
              </a:defRPr>
            </a:lvl6pPr>
            <a:lvl7pPr indent="0" lvl="6" marL="0" algn="l">
              <a:spcBef>
                <a:spcPts val="0"/>
              </a:spcBef>
              <a:spcAft>
                <a:spcPts val="0"/>
              </a:spcAft>
              <a:buNone/>
              <a:defRPr sz="1200">
                <a:solidFill>
                  <a:srgbClr val="FFFFFF"/>
                </a:solidFill>
                <a:latin typeface="Times New Roman"/>
                <a:ea typeface="Times New Roman"/>
                <a:cs typeface="Times New Roman"/>
                <a:sym typeface="Times New Roman"/>
              </a:defRPr>
            </a:lvl7pPr>
            <a:lvl8pPr indent="0" lvl="7" marL="0" algn="l">
              <a:spcBef>
                <a:spcPts val="0"/>
              </a:spcBef>
              <a:spcAft>
                <a:spcPts val="0"/>
              </a:spcAft>
              <a:buNone/>
              <a:defRPr sz="1200">
                <a:solidFill>
                  <a:srgbClr val="FFFFFF"/>
                </a:solidFill>
                <a:latin typeface="Times New Roman"/>
                <a:ea typeface="Times New Roman"/>
                <a:cs typeface="Times New Roman"/>
                <a:sym typeface="Times New Roman"/>
              </a:defRPr>
            </a:lvl8pPr>
            <a:lvl9pPr indent="0" lvl="8" marL="0" algn="l">
              <a:spcBef>
                <a:spcPts val="0"/>
              </a:spcBef>
              <a:spcAft>
                <a:spcPts val="0"/>
              </a:spcAft>
              <a:buNone/>
              <a:defRPr sz="1200">
                <a:solidFill>
                  <a:srgbClr val="FFFFFF"/>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en-US"/>
              <a:t>‹#›</a:t>
            </a:fld>
            <a:endParaRPr/>
          </a:p>
        </p:txBody>
      </p:sp>
      <p:pic>
        <p:nvPicPr>
          <p:cNvPr descr="HMH_horizontal logo w.png" id="57" name="Google Shape;57;p35"/>
          <p:cNvPicPr preferRelativeResize="0"/>
          <p:nvPr/>
        </p:nvPicPr>
        <p:blipFill rotWithShape="1">
          <a:blip r:embed="rId2">
            <a:alphaModFix/>
          </a:blip>
          <a:srcRect b="0" l="0" r="0" t="0"/>
          <a:stretch/>
        </p:blipFill>
        <p:spPr>
          <a:xfrm>
            <a:off x="6818573" y="6398708"/>
            <a:ext cx="1917646" cy="349137"/>
          </a:xfrm>
          <a:prstGeom prst="rect">
            <a:avLst/>
          </a:prstGeom>
          <a:noFill/>
          <a:ln>
            <a:noFill/>
          </a:ln>
        </p:spPr>
      </p:pic>
      <p:sp>
        <p:nvSpPr>
          <p:cNvPr id="58" name="Google Shape;58;p35"/>
          <p:cNvSpPr/>
          <p:nvPr/>
        </p:nvSpPr>
        <p:spPr>
          <a:xfrm>
            <a:off x="0" y="0"/>
            <a:ext cx="6775704" cy="17373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sp>
        <p:nvSpPr>
          <p:cNvPr id="59" name="Google Shape;59;p35"/>
          <p:cNvSpPr/>
          <p:nvPr/>
        </p:nvSpPr>
        <p:spPr>
          <a:xfrm>
            <a:off x="6821424" y="0"/>
            <a:ext cx="2340864" cy="17417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0" name="Shape 60"/>
        <p:cNvGrpSpPr/>
        <p:nvPr/>
      </p:nvGrpSpPr>
      <p:grpSpPr>
        <a:xfrm>
          <a:off x="0" y="0"/>
          <a:ext cx="0" cy="0"/>
          <a:chOff x="0" y="0"/>
          <a:chExt cx="0" cy="0"/>
        </a:xfrm>
      </p:grpSpPr>
      <p:sp>
        <p:nvSpPr>
          <p:cNvPr id="61" name="Google Shape;61;p36"/>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1"/>
              </a:buClr>
              <a:buSzPts val="28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36"/>
          <p:cNvSpPr txBox="1"/>
          <p:nvPr>
            <p:ph idx="1" type="body"/>
          </p:nvPr>
        </p:nvSpPr>
        <p:spPr>
          <a:xfrm>
            <a:off x="457200" y="1146175"/>
            <a:ext cx="3994150" cy="639762"/>
          </a:xfrm>
          <a:prstGeom prst="rect">
            <a:avLst/>
          </a:prstGeom>
          <a:noFill/>
          <a:ln>
            <a:noFill/>
          </a:ln>
        </p:spPr>
        <p:txBody>
          <a:bodyPr anchorCtr="0" anchor="b" bIns="45700" lIns="0" spcFirstLastPara="1" rIns="0" wrap="square" tIns="45700">
            <a:noAutofit/>
          </a:bodyPr>
          <a:lstStyle>
            <a:lvl1pPr indent="-228600" lvl="0" marL="457200" algn="l">
              <a:spcBef>
                <a:spcPts val="0"/>
              </a:spcBef>
              <a:spcAft>
                <a:spcPts val="0"/>
              </a:spcAft>
              <a:buClr>
                <a:schemeClr val="dk1"/>
              </a:buClr>
              <a:buSzPts val="2160"/>
              <a:buNone/>
              <a:defRPr b="1" sz="1800"/>
            </a:lvl1pPr>
            <a:lvl2pPr indent="-228600" lvl="1" marL="914400" algn="l">
              <a:spcBef>
                <a:spcPts val="0"/>
              </a:spcBef>
              <a:spcAft>
                <a:spcPts val="0"/>
              </a:spcAft>
              <a:buClr>
                <a:schemeClr val="dk1"/>
              </a:buClr>
              <a:buSzPts val="2000"/>
              <a:buNone/>
              <a:defRPr b="1" sz="2000"/>
            </a:lvl2pPr>
            <a:lvl3pPr indent="-228600" lvl="2" marL="1371600" algn="l">
              <a:spcBef>
                <a:spcPts val="0"/>
              </a:spcBef>
              <a:spcAft>
                <a:spcPts val="0"/>
              </a:spcAft>
              <a:buClr>
                <a:schemeClr val="dk1"/>
              </a:buClr>
              <a:buSzPts val="1800"/>
              <a:buNone/>
              <a:defRPr b="1" sz="1800"/>
            </a:lvl3pPr>
            <a:lvl4pPr indent="-228600" lvl="3" marL="1828800" algn="l">
              <a:spcBef>
                <a:spcPts val="0"/>
              </a:spcBef>
              <a:spcAft>
                <a:spcPts val="0"/>
              </a:spcAft>
              <a:buClr>
                <a:schemeClr val="dk1"/>
              </a:buClr>
              <a:buSzPts val="1600"/>
              <a:buNone/>
              <a:defRPr b="1" sz="1600"/>
            </a:lvl4pPr>
            <a:lvl5pPr indent="-228600" lvl="4" marL="2286000" algn="l">
              <a:spcBef>
                <a:spcPts val="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3" name="Google Shape;63;p36"/>
          <p:cNvSpPr txBox="1"/>
          <p:nvPr>
            <p:ph idx="2" type="body"/>
          </p:nvPr>
        </p:nvSpPr>
        <p:spPr>
          <a:xfrm>
            <a:off x="457200" y="1785937"/>
            <a:ext cx="3994150" cy="3951288"/>
          </a:xfrm>
          <a:prstGeom prst="rect">
            <a:avLst/>
          </a:prstGeom>
          <a:noFill/>
          <a:ln>
            <a:noFill/>
          </a:ln>
        </p:spPr>
        <p:txBody>
          <a:bodyPr anchorCtr="0" anchor="t" bIns="45700" lIns="0" spcFirstLastPara="1" rIns="0" wrap="square" tIns="45700">
            <a:noAutofit/>
          </a:bodyPr>
          <a:lstStyle>
            <a:lvl1pPr indent="-365760" lvl="0" marL="457200" algn="l">
              <a:spcBef>
                <a:spcPts val="0"/>
              </a:spcBef>
              <a:spcAft>
                <a:spcPts val="0"/>
              </a:spcAft>
              <a:buClr>
                <a:schemeClr val="dk1"/>
              </a:buClr>
              <a:buSzPts val="2160"/>
              <a:buChar char="•"/>
              <a:defRPr sz="1800"/>
            </a:lvl1pPr>
            <a:lvl2pPr indent="-342900" lvl="1" marL="914400" algn="l">
              <a:spcBef>
                <a:spcPts val="0"/>
              </a:spcBef>
              <a:spcAft>
                <a:spcPts val="0"/>
              </a:spcAft>
              <a:buClr>
                <a:schemeClr val="dk1"/>
              </a:buClr>
              <a:buSzPts val="1800"/>
              <a:buChar char="–"/>
              <a:defRPr sz="1800"/>
            </a:lvl2pPr>
            <a:lvl3pPr indent="-342900" lvl="2" marL="1371600" algn="l">
              <a:spcBef>
                <a:spcPts val="0"/>
              </a:spcBef>
              <a:spcAft>
                <a:spcPts val="0"/>
              </a:spcAft>
              <a:buClr>
                <a:schemeClr val="dk1"/>
              </a:buClr>
              <a:buSzPts val="1800"/>
              <a:buChar char="•"/>
              <a:defRPr sz="1800"/>
            </a:lvl3pPr>
            <a:lvl4pPr indent="-342900" lvl="3" marL="1828800" algn="l">
              <a:spcBef>
                <a:spcPts val="0"/>
              </a:spcBef>
              <a:spcAft>
                <a:spcPts val="0"/>
              </a:spcAft>
              <a:buClr>
                <a:schemeClr val="dk1"/>
              </a:buClr>
              <a:buSzPts val="1800"/>
              <a:buChar char="-"/>
              <a:defRPr sz="1800"/>
            </a:lvl4pPr>
            <a:lvl5pPr indent="-342900" lvl="4" marL="2286000" algn="l">
              <a:spcBef>
                <a:spcPts val="0"/>
              </a:spcBef>
              <a:spcAft>
                <a:spcPts val="0"/>
              </a:spcAft>
              <a:buClr>
                <a:schemeClr val="dk1"/>
              </a:buClr>
              <a:buSzPts val="1800"/>
              <a:buChar char="»"/>
              <a:defRPr sz="18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4" name="Google Shape;64;p36"/>
          <p:cNvSpPr txBox="1"/>
          <p:nvPr>
            <p:ph idx="3" type="body"/>
          </p:nvPr>
        </p:nvSpPr>
        <p:spPr>
          <a:xfrm>
            <a:off x="4686300" y="1146175"/>
            <a:ext cx="4000500" cy="639762"/>
          </a:xfrm>
          <a:prstGeom prst="rect">
            <a:avLst/>
          </a:prstGeom>
          <a:noFill/>
          <a:ln>
            <a:noFill/>
          </a:ln>
        </p:spPr>
        <p:txBody>
          <a:bodyPr anchorCtr="0" anchor="b" bIns="45700" lIns="0" spcFirstLastPara="1" rIns="0" wrap="square" tIns="45700">
            <a:noAutofit/>
          </a:bodyPr>
          <a:lstStyle>
            <a:lvl1pPr indent="-228600" lvl="0" marL="457200" algn="l">
              <a:spcBef>
                <a:spcPts val="0"/>
              </a:spcBef>
              <a:spcAft>
                <a:spcPts val="0"/>
              </a:spcAft>
              <a:buClr>
                <a:schemeClr val="dk1"/>
              </a:buClr>
              <a:buSzPts val="2160"/>
              <a:buNone/>
              <a:defRPr b="1" sz="1800"/>
            </a:lvl1pPr>
            <a:lvl2pPr indent="-228600" lvl="1" marL="914400" algn="l">
              <a:spcBef>
                <a:spcPts val="0"/>
              </a:spcBef>
              <a:spcAft>
                <a:spcPts val="0"/>
              </a:spcAft>
              <a:buClr>
                <a:schemeClr val="dk1"/>
              </a:buClr>
              <a:buSzPts val="2000"/>
              <a:buNone/>
              <a:defRPr b="1" sz="2000"/>
            </a:lvl2pPr>
            <a:lvl3pPr indent="-228600" lvl="2" marL="1371600" algn="l">
              <a:spcBef>
                <a:spcPts val="0"/>
              </a:spcBef>
              <a:spcAft>
                <a:spcPts val="0"/>
              </a:spcAft>
              <a:buClr>
                <a:schemeClr val="dk1"/>
              </a:buClr>
              <a:buSzPts val="1800"/>
              <a:buNone/>
              <a:defRPr b="1" sz="1800"/>
            </a:lvl3pPr>
            <a:lvl4pPr indent="-228600" lvl="3" marL="1828800" algn="l">
              <a:spcBef>
                <a:spcPts val="0"/>
              </a:spcBef>
              <a:spcAft>
                <a:spcPts val="0"/>
              </a:spcAft>
              <a:buClr>
                <a:schemeClr val="dk1"/>
              </a:buClr>
              <a:buSzPts val="1600"/>
              <a:buNone/>
              <a:defRPr b="1" sz="1600"/>
            </a:lvl4pPr>
            <a:lvl5pPr indent="-228600" lvl="4" marL="2286000" algn="l">
              <a:spcBef>
                <a:spcPts val="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5" name="Google Shape;65;p36"/>
          <p:cNvSpPr txBox="1"/>
          <p:nvPr>
            <p:ph idx="4" type="body"/>
          </p:nvPr>
        </p:nvSpPr>
        <p:spPr>
          <a:xfrm>
            <a:off x="4686300" y="1785937"/>
            <a:ext cx="4000500" cy="3951288"/>
          </a:xfrm>
          <a:prstGeom prst="rect">
            <a:avLst/>
          </a:prstGeom>
          <a:noFill/>
          <a:ln>
            <a:noFill/>
          </a:ln>
        </p:spPr>
        <p:txBody>
          <a:bodyPr anchorCtr="0" anchor="t" bIns="45700" lIns="0" spcFirstLastPara="1" rIns="0" wrap="square" tIns="45700">
            <a:noAutofit/>
          </a:bodyPr>
          <a:lstStyle>
            <a:lvl1pPr indent="-365760" lvl="0" marL="457200" algn="l">
              <a:spcBef>
                <a:spcPts val="0"/>
              </a:spcBef>
              <a:spcAft>
                <a:spcPts val="0"/>
              </a:spcAft>
              <a:buClr>
                <a:schemeClr val="dk1"/>
              </a:buClr>
              <a:buSzPts val="2160"/>
              <a:buChar char="•"/>
              <a:defRPr sz="1800"/>
            </a:lvl1pPr>
            <a:lvl2pPr indent="-342900" lvl="1" marL="914400" algn="l">
              <a:spcBef>
                <a:spcPts val="0"/>
              </a:spcBef>
              <a:spcAft>
                <a:spcPts val="0"/>
              </a:spcAft>
              <a:buClr>
                <a:schemeClr val="dk1"/>
              </a:buClr>
              <a:buSzPts val="1800"/>
              <a:buChar char="–"/>
              <a:defRPr sz="1800"/>
            </a:lvl2pPr>
            <a:lvl3pPr indent="-342900" lvl="2" marL="1371600" algn="l">
              <a:spcBef>
                <a:spcPts val="0"/>
              </a:spcBef>
              <a:spcAft>
                <a:spcPts val="0"/>
              </a:spcAft>
              <a:buClr>
                <a:schemeClr val="dk1"/>
              </a:buClr>
              <a:buSzPts val="1800"/>
              <a:buChar char="•"/>
              <a:defRPr sz="1800"/>
            </a:lvl3pPr>
            <a:lvl4pPr indent="-342900" lvl="3" marL="1828800" algn="l">
              <a:spcBef>
                <a:spcPts val="0"/>
              </a:spcBef>
              <a:spcAft>
                <a:spcPts val="0"/>
              </a:spcAft>
              <a:buClr>
                <a:schemeClr val="dk1"/>
              </a:buClr>
              <a:buSzPts val="1800"/>
              <a:buChar char="-"/>
              <a:defRPr sz="1800"/>
            </a:lvl4pPr>
            <a:lvl5pPr indent="-342900" lvl="4" marL="2286000" algn="l">
              <a:spcBef>
                <a:spcPts val="0"/>
              </a:spcBef>
              <a:spcAft>
                <a:spcPts val="0"/>
              </a:spcAft>
              <a:buClr>
                <a:schemeClr val="dk1"/>
              </a:buClr>
              <a:buSzPts val="1800"/>
              <a:buChar char="»"/>
              <a:defRPr sz="18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6" name="Google Shape;66;p36"/>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37"/>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37"/>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21" Type="http://schemas.openxmlformats.org/officeDocument/2006/relationships/theme" Target="../theme/theme2.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8"/>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marR="0" rtl="0" algn="l">
              <a:spcBef>
                <a:spcPts val="0"/>
              </a:spcBef>
              <a:spcAft>
                <a:spcPts val="0"/>
              </a:spcAft>
              <a:buClr>
                <a:schemeClr val="dk1"/>
              </a:buClr>
              <a:buSzPts val="2800"/>
              <a:buFont typeface="Calibri"/>
              <a:buNone/>
              <a:defRPr b="1" i="0" sz="28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8"/>
          <p:cNvSpPr txBox="1"/>
          <p:nvPr>
            <p:ph idx="1" type="body"/>
          </p:nvPr>
        </p:nvSpPr>
        <p:spPr>
          <a:xfrm>
            <a:off x="457200" y="1151692"/>
            <a:ext cx="8229600" cy="4799741"/>
          </a:xfrm>
          <a:prstGeom prst="rect">
            <a:avLst/>
          </a:prstGeom>
          <a:noFill/>
          <a:ln>
            <a:noFill/>
          </a:ln>
        </p:spPr>
        <p:txBody>
          <a:bodyPr anchorCtr="0" anchor="t" bIns="45700" lIns="0" spcFirstLastPara="1" rIns="0" wrap="square" tIns="45700">
            <a:noAutofit/>
          </a:bodyPr>
          <a:lstStyle>
            <a:lvl1pPr indent="-381000" lvl="0" marL="457200" marR="0" rtl="0" algn="l">
              <a:spcBef>
                <a:spcPts val="0"/>
              </a:spcBef>
              <a:spcAft>
                <a:spcPts val="0"/>
              </a:spcAft>
              <a:buClr>
                <a:schemeClr val="dk1"/>
              </a:buClr>
              <a:buSzPts val="2400"/>
              <a:buFont typeface="Arial"/>
              <a:buChar char="•"/>
              <a:defRPr b="0" i="0" sz="2000" u="none" cap="none" strike="noStrike">
                <a:solidFill>
                  <a:schemeClr val="dk1"/>
                </a:solidFill>
                <a:latin typeface="Calibri"/>
                <a:ea typeface="Calibri"/>
                <a:cs typeface="Calibri"/>
                <a:sym typeface="Calibri"/>
              </a:defRPr>
            </a:lvl1pPr>
            <a:lvl2pPr indent="-355600" lvl="1" marL="914400" marR="0" rtl="0" algn="l">
              <a:spcBef>
                <a:spcPts val="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55600" lvl="3" marL="1828800" marR="0" rtl="0" algn="l">
              <a:spcBef>
                <a:spcPts val="0"/>
              </a:spcBef>
              <a:spcAft>
                <a:spcPts val="0"/>
              </a:spcAft>
              <a:buClr>
                <a:schemeClr val="dk1"/>
              </a:buClr>
              <a:buSzPts val="2000"/>
              <a:buFont typeface="Merriweather Sans"/>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0"/>
              </a:spcBef>
              <a:spcAft>
                <a:spcPts val="0"/>
              </a:spcAft>
              <a:buClr>
                <a:schemeClr val="dk1"/>
              </a:buClr>
              <a:buSzPts val="2000"/>
              <a:buFont typeface="Merriweather Sans"/>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 name="Google Shape;8;p28"/>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marR="0" rtl="0" algn="l">
              <a:spcBef>
                <a:spcPts val="0"/>
              </a:spcBef>
              <a:spcAft>
                <a:spcPts val="0"/>
              </a:spcAft>
              <a:buNone/>
              <a:defRPr b="0" i="0" sz="1200" u="none" cap="none" strike="noStrike">
                <a:solidFill>
                  <a:srgbClr val="54585A"/>
                </a:solidFill>
                <a:latin typeface="Arial"/>
                <a:ea typeface="Arial"/>
                <a:cs typeface="Arial"/>
                <a:sym typeface="Arial"/>
              </a:defRPr>
            </a:lvl1pPr>
            <a:lvl2pPr indent="0" lvl="1" marL="0" marR="0" rtl="0" algn="l">
              <a:spcBef>
                <a:spcPts val="0"/>
              </a:spcBef>
              <a:spcAft>
                <a:spcPts val="0"/>
              </a:spcAft>
              <a:buNone/>
              <a:defRPr b="0" i="0" sz="1200" u="none" cap="none" strike="noStrike">
                <a:solidFill>
                  <a:srgbClr val="54585A"/>
                </a:solidFill>
                <a:latin typeface="Arial"/>
                <a:ea typeface="Arial"/>
                <a:cs typeface="Arial"/>
                <a:sym typeface="Arial"/>
              </a:defRPr>
            </a:lvl2pPr>
            <a:lvl3pPr indent="0" lvl="2" marL="0" marR="0" rtl="0" algn="l">
              <a:spcBef>
                <a:spcPts val="0"/>
              </a:spcBef>
              <a:spcAft>
                <a:spcPts val="0"/>
              </a:spcAft>
              <a:buNone/>
              <a:defRPr b="0" i="0" sz="1200" u="none" cap="none" strike="noStrike">
                <a:solidFill>
                  <a:srgbClr val="54585A"/>
                </a:solidFill>
                <a:latin typeface="Arial"/>
                <a:ea typeface="Arial"/>
                <a:cs typeface="Arial"/>
                <a:sym typeface="Arial"/>
              </a:defRPr>
            </a:lvl3pPr>
            <a:lvl4pPr indent="0" lvl="3" marL="0" marR="0" rtl="0" algn="l">
              <a:spcBef>
                <a:spcPts val="0"/>
              </a:spcBef>
              <a:spcAft>
                <a:spcPts val="0"/>
              </a:spcAft>
              <a:buNone/>
              <a:defRPr b="0" i="0" sz="1200" u="none" cap="none" strike="noStrike">
                <a:solidFill>
                  <a:srgbClr val="54585A"/>
                </a:solidFill>
                <a:latin typeface="Arial"/>
                <a:ea typeface="Arial"/>
                <a:cs typeface="Arial"/>
                <a:sym typeface="Arial"/>
              </a:defRPr>
            </a:lvl4pPr>
            <a:lvl5pPr indent="0" lvl="4" marL="0" marR="0" rtl="0" algn="l">
              <a:spcBef>
                <a:spcPts val="0"/>
              </a:spcBef>
              <a:spcAft>
                <a:spcPts val="0"/>
              </a:spcAft>
              <a:buNone/>
              <a:defRPr b="0" i="0" sz="1200" u="none" cap="none" strike="noStrike">
                <a:solidFill>
                  <a:srgbClr val="54585A"/>
                </a:solidFill>
                <a:latin typeface="Arial"/>
                <a:ea typeface="Arial"/>
                <a:cs typeface="Arial"/>
                <a:sym typeface="Arial"/>
              </a:defRPr>
            </a:lvl5pPr>
            <a:lvl6pPr indent="0" lvl="5" marL="0" marR="0" rtl="0" algn="l">
              <a:spcBef>
                <a:spcPts val="0"/>
              </a:spcBef>
              <a:spcAft>
                <a:spcPts val="0"/>
              </a:spcAft>
              <a:buNone/>
              <a:defRPr b="0" i="0" sz="1200" u="none" cap="none" strike="noStrike">
                <a:solidFill>
                  <a:srgbClr val="54585A"/>
                </a:solidFill>
                <a:latin typeface="Arial"/>
                <a:ea typeface="Arial"/>
                <a:cs typeface="Arial"/>
                <a:sym typeface="Arial"/>
              </a:defRPr>
            </a:lvl6pPr>
            <a:lvl7pPr indent="0" lvl="6" marL="0" marR="0" rtl="0" algn="l">
              <a:spcBef>
                <a:spcPts val="0"/>
              </a:spcBef>
              <a:spcAft>
                <a:spcPts val="0"/>
              </a:spcAft>
              <a:buNone/>
              <a:defRPr b="0" i="0" sz="1200" u="none" cap="none" strike="noStrike">
                <a:solidFill>
                  <a:srgbClr val="54585A"/>
                </a:solidFill>
                <a:latin typeface="Arial"/>
                <a:ea typeface="Arial"/>
                <a:cs typeface="Arial"/>
                <a:sym typeface="Arial"/>
              </a:defRPr>
            </a:lvl7pPr>
            <a:lvl8pPr indent="0" lvl="7" marL="0" marR="0" rtl="0" algn="l">
              <a:spcBef>
                <a:spcPts val="0"/>
              </a:spcBef>
              <a:spcAft>
                <a:spcPts val="0"/>
              </a:spcAft>
              <a:buNone/>
              <a:defRPr b="0" i="0" sz="1200" u="none" cap="none" strike="noStrike">
                <a:solidFill>
                  <a:srgbClr val="54585A"/>
                </a:solidFill>
                <a:latin typeface="Arial"/>
                <a:ea typeface="Arial"/>
                <a:cs typeface="Arial"/>
                <a:sym typeface="Arial"/>
              </a:defRPr>
            </a:lvl8pPr>
            <a:lvl9pPr indent="0" lvl="8" marL="0" marR="0" rtl="0" algn="l">
              <a:spcBef>
                <a:spcPts val="0"/>
              </a:spcBef>
              <a:spcAft>
                <a:spcPts val="0"/>
              </a:spcAft>
              <a:buNone/>
              <a:defRPr b="0" i="0" sz="1200" u="none" cap="none" strike="noStrike">
                <a:solidFill>
                  <a:srgbClr val="54585A"/>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pic>
        <p:nvPicPr>
          <p:cNvPr descr="HMH_horizontal logo.png" id="9" name="Google Shape;9;p28"/>
          <p:cNvPicPr preferRelativeResize="0"/>
          <p:nvPr/>
        </p:nvPicPr>
        <p:blipFill rotWithShape="1">
          <a:blip r:embed="rId1">
            <a:alphaModFix/>
          </a:blip>
          <a:srcRect b="0" l="0" r="0" t="0"/>
          <a:stretch/>
        </p:blipFill>
        <p:spPr>
          <a:xfrm>
            <a:off x="6824799" y="6399660"/>
            <a:ext cx="1912424" cy="348185"/>
          </a:xfrm>
          <a:prstGeom prst="rect">
            <a:avLst/>
          </a:prstGeom>
          <a:noFill/>
          <a:ln>
            <a:noFill/>
          </a:ln>
        </p:spPr>
      </p:pic>
      <p:sp>
        <p:nvSpPr>
          <p:cNvPr id="10" name="Google Shape;10;p28"/>
          <p:cNvSpPr/>
          <p:nvPr/>
        </p:nvSpPr>
        <p:spPr>
          <a:xfrm>
            <a:off x="0" y="0"/>
            <a:ext cx="6775704" cy="17373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11" name="Google Shape;11;p28"/>
          <p:cNvSpPr/>
          <p:nvPr/>
        </p:nvSpPr>
        <p:spPr>
          <a:xfrm>
            <a:off x="6821424" y="0"/>
            <a:ext cx="2340864" cy="17417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www.hmhco.com/content/science/sciencedimensions/na/gr9-12/ete_biology_9780544535855_/book_pages/OPS/s9ml/glossary.xhtml#key-61ddf8571b6f47e58213a70f083c164d" TargetMode="External"/><Relationship Id="rId4" Type="http://schemas.openxmlformats.org/officeDocument/2006/relationships/hyperlink" Target="https://www.hmhco.com/content/science/sciencedimensions/na/gr9-12/ete_biology_9780544535855_/book_pages/OPS/s9ml/glossary.xhtml#key-a5669e98c26a4530a53887cf046917cb" TargetMode="External"/><Relationship Id="rId5" Type="http://schemas.openxmlformats.org/officeDocument/2006/relationships/hyperlink" Target="https://www.hmhco.com/content/science/sciencedimensions/na/gr9-12/ete_biology_9780544535855_/book_pages/OPS/s9ml/glossary.xhtml#key-a5669e98c26a4530a53887cf046917cb" TargetMode="External"/><Relationship Id="rId6"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hyperlink" Target="https://www.hmhco.com/content/science/sciencedimensions/na/gr9-12/ete_biology_9780544535855_/book_pages/OPS/s9ml/glossary.xhtml#key-b5669e98c26a4530a53dskfj7cf046917cb"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s://www.hmhco.com/content/science/sciencedimensions/na/gr9-12/ete_biology_9780544535855_/book_pages/OPS/s9ml/glossary.xhtml#key-nucleus" TargetMode="External"/><Relationship Id="rId4" Type="http://schemas.openxmlformats.org/officeDocument/2006/relationships/hyperlink" Target="https://www.hmhco.com/content/science/sciencedimensions/na/gr9-12/ete_biology_9780544535855_/book_pages/OPS/s9ml/glossary.xhtml#key-mitochondrion"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hyperlink" Target="https://www.hmhco.com/content/science/sciencedimensions/na/gr9-12/ete_biology_9780544535855_/book_pages/OPS/s9ml/glossary.xhtml#key-b5669e98c26a4530a53dskfj7c45yhb" TargetMode="External"/><Relationship Id="rId4" Type="http://schemas.openxmlformats.org/officeDocument/2006/relationships/hyperlink" Target="https://www.hmhco.com/content/science/sciencedimensions/na/gr9-12/ete_biology_9780544535855_/book_pages/OPS/s9ml/glossary.xhtml#key-b5669e98c26a4530a53dskfj7c45yhb" TargetMode="External"/><Relationship Id="rId5"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www.hmhco.com/content/science/sciencedimensions/na/gr9-12/ete_biology_9780544535855_/book_pages/OPS/s9ml/glossary.xhtml#key-organsyste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s://www.hmhco.com/content/science/sciencedimensions/na/gr9-12/ete_biology_9780544535855_/book_pages/OPS/s9ml/glossary.xhtml#key-organ" TargetMode="Externa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www.hmhco.com/content/science/sciencedimensions/na/gr9-12/ete_biology_9780544535855_/book_pages/OPS/s9ml/glossary.xhtml#key-tissue" TargetMode="Externa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3"/>
          <p:cNvSpPr txBox="1"/>
          <p:nvPr>
            <p:ph idx="1" type="subTitle"/>
          </p:nvPr>
        </p:nvSpPr>
        <p:spPr>
          <a:xfrm>
            <a:off x="600014" y="1867816"/>
            <a:ext cx="6400800" cy="175260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FFFFF"/>
              </a:buClr>
              <a:buSzPts val="3840"/>
              <a:buNone/>
            </a:pPr>
            <a:r>
              <a:rPr lang="en-US" sz="3200">
                <a:latin typeface="Cambria"/>
                <a:ea typeface="Cambria"/>
                <a:cs typeface="Cambria"/>
                <a:sym typeface="Cambria"/>
              </a:rPr>
              <a:t>Biology</a:t>
            </a:r>
            <a:endParaRPr/>
          </a:p>
          <a:p>
            <a:pPr indent="0" lvl="0" marL="0" rtl="0" algn="l">
              <a:spcBef>
                <a:spcPts val="0"/>
              </a:spcBef>
              <a:spcAft>
                <a:spcPts val="0"/>
              </a:spcAft>
              <a:buClr>
                <a:srgbClr val="FFFFFF"/>
              </a:buClr>
              <a:buSzPts val="3840"/>
              <a:buNone/>
            </a:pPr>
            <a:r>
              <a:rPr lang="en-US" sz="3200">
                <a:latin typeface="Cambria"/>
                <a:ea typeface="Cambria"/>
                <a:cs typeface="Cambria"/>
                <a:sym typeface="Cambria"/>
              </a:rPr>
              <a:t>Unit 1: The Living Systems</a:t>
            </a:r>
            <a:endParaRPr/>
          </a:p>
          <a:p>
            <a:pPr indent="0" lvl="0" marL="0" rtl="0" algn="l">
              <a:spcBef>
                <a:spcPts val="0"/>
              </a:spcBef>
              <a:spcAft>
                <a:spcPts val="0"/>
              </a:spcAft>
              <a:buClr>
                <a:srgbClr val="FFFFFF"/>
              </a:buClr>
              <a:buSzPts val="3840"/>
              <a:buNone/>
            </a:pPr>
            <a:r>
              <a:rPr lang="en-US" sz="3200">
                <a:latin typeface="Cambria"/>
                <a:ea typeface="Cambria"/>
                <a:cs typeface="Cambria"/>
                <a:sym typeface="Cambria"/>
              </a:rPr>
              <a:t>Lesson 2: Organisms: Cells to Body Systems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12"/>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18" name="Google Shape;218;p12"/>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A900"/>
              </a:buClr>
              <a:buSzPts val="2800"/>
              <a:buFont typeface="Cambria"/>
              <a:buNone/>
            </a:pPr>
            <a:r>
              <a:rPr b="1" lang="en-US" sz="2800">
                <a:solidFill>
                  <a:srgbClr val="F2A900"/>
                </a:solidFill>
                <a:latin typeface="Cambria"/>
                <a:ea typeface="Cambria"/>
                <a:cs typeface="Cambria"/>
                <a:sym typeface="Cambria"/>
              </a:rPr>
              <a:t> Interacting Systems in Organisms</a:t>
            </a:r>
            <a:endParaRPr/>
          </a:p>
          <a:p>
            <a:pPr indent="0" lvl="0" marL="0" marR="0" rtl="0" algn="l">
              <a:spcBef>
                <a:spcPts val="0"/>
              </a:spcBef>
              <a:spcAft>
                <a:spcPts val="0"/>
              </a:spcAft>
              <a:buClr>
                <a:schemeClr val="dk1"/>
              </a:buClr>
              <a:buSzPts val="2800"/>
              <a:buFont typeface="Arial"/>
              <a:buNone/>
            </a:pPr>
            <a:r>
              <a:t/>
            </a:r>
            <a:endParaRPr b="1" sz="2800">
              <a:solidFill>
                <a:srgbClr val="F2A900"/>
              </a:solidFill>
              <a:latin typeface="Cambria"/>
              <a:ea typeface="Cambria"/>
              <a:cs typeface="Cambria"/>
              <a:sym typeface="Cambria"/>
            </a:endParaRPr>
          </a:p>
        </p:txBody>
      </p:sp>
      <p:sp>
        <p:nvSpPr>
          <p:cNvPr id="219" name="Google Shape;219;p12"/>
          <p:cNvSpPr/>
          <p:nvPr/>
        </p:nvSpPr>
        <p:spPr>
          <a:xfrm>
            <a:off x="5593990" y="1282258"/>
            <a:ext cx="3408147" cy="4293483"/>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100"/>
              <a:buFont typeface="Arial"/>
              <a:buChar char="•"/>
            </a:pPr>
            <a:r>
              <a:rPr lang="en-US" sz="2100">
                <a:solidFill>
                  <a:schemeClr val="dk1"/>
                </a:solidFill>
                <a:latin typeface="Cambria"/>
                <a:ea typeface="Cambria"/>
                <a:cs typeface="Cambria"/>
                <a:sym typeface="Cambria"/>
              </a:rPr>
              <a:t>A </a:t>
            </a:r>
            <a:r>
              <a:rPr b="1" lang="en-US" sz="2100" u="sng">
                <a:solidFill>
                  <a:srgbClr val="F2A900"/>
                </a:solidFill>
                <a:latin typeface="Cambria"/>
                <a:ea typeface="Cambria"/>
                <a:cs typeface="Cambria"/>
                <a:sym typeface="Cambria"/>
                <a:hlinkClick r:id="rId3">
                  <a:extLst>
                    <a:ext uri="{A12FA001-AC4F-418D-AE19-62706E023703}">
                      <ahyp:hlinkClr val="tx"/>
                    </a:ext>
                  </a:extLst>
                </a:hlinkClick>
              </a:rPr>
              <a:t>cell</a:t>
            </a:r>
            <a:r>
              <a:rPr lang="en-US" sz="2100">
                <a:solidFill>
                  <a:srgbClr val="F2A900"/>
                </a:solidFill>
                <a:latin typeface="Cambria"/>
                <a:ea typeface="Cambria"/>
                <a:cs typeface="Cambria"/>
                <a:sym typeface="Cambria"/>
              </a:rPr>
              <a:t> </a:t>
            </a:r>
            <a:r>
              <a:rPr lang="en-US" sz="2100">
                <a:solidFill>
                  <a:schemeClr val="dk1"/>
                </a:solidFill>
                <a:latin typeface="Cambria"/>
                <a:ea typeface="Cambria"/>
                <a:cs typeface="Cambria"/>
                <a:sym typeface="Cambria"/>
              </a:rPr>
              <a:t>is the most basic unit of life. The cells that make up an organism arise from a single cell that goes through successive divisions to make new cells. </a:t>
            </a:r>
            <a:endParaRPr/>
          </a:p>
          <a:p>
            <a:pPr indent="-209550" lvl="0" marL="342900" marR="0" rtl="0" algn="l">
              <a:spcBef>
                <a:spcPts val="0"/>
              </a:spcBef>
              <a:spcAft>
                <a:spcPts val="0"/>
              </a:spcAft>
              <a:buClr>
                <a:schemeClr val="dk1"/>
              </a:buClr>
              <a:buSzPts val="2100"/>
              <a:buFont typeface="Arial"/>
              <a:buNone/>
            </a:pPr>
            <a:r>
              <a:t/>
            </a:r>
            <a:endParaRPr b="1" sz="2100" u="sng">
              <a:solidFill>
                <a:schemeClr val="dk1"/>
              </a:solidFill>
              <a:latin typeface="Cambria"/>
              <a:ea typeface="Cambria"/>
              <a:cs typeface="Cambria"/>
              <a:sym typeface="Cambria"/>
              <a:hlinkClick r:id="rId4">
                <a:extLst>
                  <a:ext uri="{A12FA001-AC4F-418D-AE19-62706E023703}">
                    <ahyp:hlinkClr val="tx"/>
                  </a:ext>
                </a:extLst>
              </a:hlinkClick>
            </a:endParaRPr>
          </a:p>
          <a:p>
            <a:pPr indent="-342900" lvl="0" marL="342900" marR="0" rtl="0" algn="l">
              <a:spcBef>
                <a:spcPts val="0"/>
              </a:spcBef>
              <a:spcAft>
                <a:spcPts val="0"/>
              </a:spcAft>
              <a:buClr>
                <a:schemeClr val="dk1"/>
              </a:buClr>
              <a:buSzPts val="2100"/>
              <a:buFont typeface="Arial"/>
              <a:buChar char="•"/>
            </a:pPr>
            <a:r>
              <a:rPr b="1" lang="en-US" sz="2100" u="sng">
                <a:solidFill>
                  <a:srgbClr val="F2A900"/>
                </a:solidFill>
                <a:latin typeface="Cambria"/>
                <a:ea typeface="Cambria"/>
                <a:cs typeface="Cambria"/>
                <a:sym typeface="Cambria"/>
                <a:hlinkClick r:id="rId5">
                  <a:extLst>
                    <a:ext uri="{A12FA001-AC4F-418D-AE19-62706E023703}">
                      <ahyp:hlinkClr val="tx"/>
                    </a:ext>
                  </a:extLst>
                </a:hlinkClick>
              </a:rPr>
              <a:t>Cell differentiation</a:t>
            </a:r>
            <a:r>
              <a:rPr lang="en-US" sz="2100">
                <a:solidFill>
                  <a:schemeClr val="dk1"/>
                </a:solidFill>
                <a:latin typeface="Cambria"/>
                <a:ea typeface="Cambria"/>
                <a:cs typeface="Cambria"/>
                <a:sym typeface="Cambria"/>
              </a:rPr>
              <a:t> is the process by which cells become specialized in structure and function.</a:t>
            </a:r>
            <a:endParaRPr b="1" sz="2100">
              <a:solidFill>
                <a:schemeClr val="dk1"/>
              </a:solidFill>
              <a:latin typeface="Cambria"/>
              <a:ea typeface="Cambria"/>
              <a:cs typeface="Cambria"/>
              <a:sym typeface="Cambria"/>
            </a:endParaRPr>
          </a:p>
        </p:txBody>
      </p:sp>
      <p:sp>
        <p:nvSpPr>
          <p:cNvPr id="220" name="Google Shape;220;p12"/>
          <p:cNvSpPr/>
          <p:nvPr/>
        </p:nvSpPr>
        <p:spPr>
          <a:xfrm>
            <a:off x="2286000" y="3013502"/>
            <a:ext cx="457200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221" name="Google Shape;221;p12"/>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1 Lesson 2</a:t>
            </a:r>
            <a:endParaRPr/>
          </a:p>
        </p:txBody>
      </p:sp>
      <p:pic>
        <p:nvPicPr>
          <p:cNvPr id="222" name="Google Shape;222;p12"/>
          <p:cNvPicPr preferRelativeResize="0"/>
          <p:nvPr/>
        </p:nvPicPr>
        <p:blipFill rotWithShape="1">
          <a:blip r:embed="rId6">
            <a:alphaModFix/>
          </a:blip>
          <a:srcRect b="0" l="0" r="0" t="0"/>
          <a:stretch/>
        </p:blipFill>
        <p:spPr>
          <a:xfrm>
            <a:off x="0" y="1282258"/>
            <a:ext cx="5721852" cy="429348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3"/>
          <p:cNvSpPr txBox="1"/>
          <p:nvPr>
            <p:ph type="title"/>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Interacting Systems in Organisms</a:t>
            </a:r>
            <a:br>
              <a:rPr lang="en-US">
                <a:solidFill>
                  <a:srgbClr val="F2A900"/>
                </a:solidFill>
                <a:latin typeface="Cambria"/>
                <a:ea typeface="Cambria"/>
                <a:cs typeface="Cambria"/>
                <a:sym typeface="Cambria"/>
              </a:rPr>
            </a:br>
            <a:r>
              <a:rPr lang="en-US">
                <a:solidFill>
                  <a:srgbClr val="C00000"/>
                </a:solidFill>
                <a:latin typeface="Cambria"/>
                <a:ea typeface="Cambria"/>
                <a:cs typeface="Cambria"/>
                <a:sym typeface="Cambria"/>
              </a:rPr>
              <a:t>Engineering</a:t>
            </a:r>
            <a:endParaRPr/>
          </a:p>
        </p:txBody>
      </p:sp>
      <p:sp>
        <p:nvSpPr>
          <p:cNvPr id="230" name="Google Shape;230;p13"/>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31" name="Google Shape;231;p13"/>
          <p:cNvSpPr/>
          <p:nvPr/>
        </p:nvSpPr>
        <p:spPr>
          <a:xfrm>
            <a:off x="4190761" y="2454507"/>
            <a:ext cx="4665372"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232" name="Google Shape;232;p13"/>
          <p:cNvSpPr/>
          <p:nvPr/>
        </p:nvSpPr>
        <p:spPr>
          <a:xfrm>
            <a:off x="457200" y="1452441"/>
            <a:ext cx="8099542" cy="4893647"/>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Nanobots are microscopic robots built on the scale of a nanometer. </a:t>
            </a:r>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Engineers are designing nanobots that can help deliver medicine, move through the bloodstream to hard-to-reach areas, and even destroy cancer cells. </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Research a type of nanobot currently under development. </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How did the purpose of the nanobot affect its design? List some structural features the design has or could have to complete its purpose.</a:t>
            </a:r>
            <a:endParaRPr b="1" sz="2500">
              <a:solidFill>
                <a:schemeClr val="dk1"/>
              </a:solidFill>
              <a:latin typeface="Cambria"/>
              <a:ea typeface="Cambria"/>
              <a:cs typeface="Cambria"/>
              <a:sym typeface="Cambria"/>
            </a:endParaRPr>
          </a:p>
        </p:txBody>
      </p:sp>
      <p:sp>
        <p:nvSpPr>
          <p:cNvPr id="233" name="Google Shape;233;p13"/>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1 Lesson 2</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4"/>
          <p:cNvSpPr txBox="1"/>
          <p:nvPr>
            <p:ph type="title"/>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Interacting Systems in Organisms</a:t>
            </a:r>
            <a:br>
              <a:rPr lang="en-US">
                <a:solidFill>
                  <a:srgbClr val="F2A900"/>
                </a:solidFill>
                <a:latin typeface="Cambria"/>
                <a:ea typeface="Cambria"/>
                <a:cs typeface="Cambria"/>
                <a:sym typeface="Cambria"/>
              </a:rPr>
            </a:br>
            <a:r>
              <a:rPr lang="en-US">
                <a:solidFill>
                  <a:srgbClr val="00B050"/>
                </a:solidFill>
                <a:latin typeface="Cambria"/>
                <a:ea typeface="Cambria"/>
                <a:cs typeface="Cambria"/>
                <a:sym typeface="Cambria"/>
              </a:rPr>
              <a:t>Systems and System Models</a:t>
            </a:r>
            <a:endParaRPr/>
          </a:p>
        </p:txBody>
      </p:sp>
      <p:sp>
        <p:nvSpPr>
          <p:cNvPr id="241" name="Google Shape;241;p14"/>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42" name="Google Shape;242;p14"/>
          <p:cNvSpPr/>
          <p:nvPr/>
        </p:nvSpPr>
        <p:spPr>
          <a:xfrm>
            <a:off x="4190761" y="2454507"/>
            <a:ext cx="4665372"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243" name="Google Shape;243;p14"/>
          <p:cNvSpPr/>
          <p:nvPr/>
        </p:nvSpPr>
        <p:spPr>
          <a:xfrm>
            <a:off x="457200" y="2375638"/>
            <a:ext cx="8099542"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Cambria"/>
                <a:ea typeface="Cambria"/>
                <a:cs typeface="Cambria"/>
                <a:sym typeface="Cambria"/>
              </a:rPr>
              <a:t>Draw a flow chart illustrating how the three types of neurons would interact to help a person pick up an object.</a:t>
            </a:r>
            <a:endParaRPr b="1" sz="2500">
              <a:solidFill>
                <a:schemeClr val="dk1"/>
              </a:solidFill>
              <a:latin typeface="Cambria"/>
              <a:ea typeface="Cambria"/>
              <a:cs typeface="Cambria"/>
              <a:sym typeface="Cambria"/>
            </a:endParaRPr>
          </a:p>
        </p:txBody>
      </p:sp>
      <p:sp>
        <p:nvSpPr>
          <p:cNvPr id="244" name="Google Shape;244;p14"/>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1 Lesson 2</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15"/>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52" name="Google Shape;252;p15"/>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A900"/>
              </a:buClr>
              <a:buSzPts val="2800"/>
              <a:buFont typeface="Cambria"/>
              <a:buNone/>
            </a:pPr>
            <a:r>
              <a:rPr b="1" lang="en-US" sz="2800">
                <a:solidFill>
                  <a:srgbClr val="F2A900"/>
                </a:solidFill>
                <a:latin typeface="Cambria"/>
                <a:ea typeface="Cambria"/>
                <a:cs typeface="Cambria"/>
                <a:sym typeface="Cambria"/>
              </a:rPr>
              <a:t> Interacting Systems in Organisms</a:t>
            </a:r>
            <a:endParaRPr/>
          </a:p>
          <a:p>
            <a:pPr indent="0" lvl="0" marL="0" marR="0" rtl="0" algn="l">
              <a:spcBef>
                <a:spcPts val="0"/>
              </a:spcBef>
              <a:spcAft>
                <a:spcPts val="0"/>
              </a:spcAft>
              <a:buClr>
                <a:schemeClr val="dk1"/>
              </a:buClr>
              <a:buSzPts val="2800"/>
              <a:buFont typeface="Arial"/>
              <a:buNone/>
            </a:pPr>
            <a:r>
              <a:t/>
            </a:r>
            <a:endParaRPr b="1" sz="2800">
              <a:solidFill>
                <a:srgbClr val="F2A900"/>
              </a:solidFill>
              <a:latin typeface="Cambria"/>
              <a:ea typeface="Cambria"/>
              <a:cs typeface="Cambria"/>
              <a:sym typeface="Cambria"/>
            </a:endParaRPr>
          </a:p>
        </p:txBody>
      </p:sp>
      <p:sp>
        <p:nvSpPr>
          <p:cNvPr id="253" name="Google Shape;253;p15"/>
          <p:cNvSpPr/>
          <p:nvPr/>
        </p:nvSpPr>
        <p:spPr>
          <a:xfrm>
            <a:off x="311099" y="1461738"/>
            <a:ext cx="8415866"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ANALYZE</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Diseases such as multiple sclerosis cause the myelin sheath to break down. </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How would the breakdown of myelin affect the functioning of a neuron?</a:t>
            </a:r>
            <a:endParaRPr b="1" sz="2500">
              <a:solidFill>
                <a:schemeClr val="dk1"/>
              </a:solidFill>
              <a:latin typeface="Cambria"/>
              <a:ea typeface="Cambria"/>
              <a:cs typeface="Cambria"/>
              <a:sym typeface="Cambria"/>
            </a:endParaRPr>
          </a:p>
        </p:txBody>
      </p:sp>
      <p:sp>
        <p:nvSpPr>
          <p:cNvPr id="254" name="Google Shape;254;p15"/>
          <p:cNvSpPr/>
          <p:nvPr/>
        </p:nvSpPr>
        <p:spPr>
          <a:xfrm>
            <a:off x="2286000" y="3013502"/>
            <a:ext cx="457200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255" name="Google Shape;255;p15"/>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1 Lesson 2</a:t>
            </a:r>
            <a:endParaRPr/>
          </a:p>
        </p:txBody>
      </p:sp>
      <p:pic>
        <p:nvPicPr>
          <p:cNvPr descr="A drawing of a person&#10;&#10;Description automatically generated" id="256" name="Google Shape;256;p15"/>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16"/>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64" name="Google Shape;264;p16"/>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A900"/>
              </a:buClr>
              <a:buSzPts val="2800"/>
              <a:buFont typeface="Cambria"/>
              <a:buNone/>
            </a:pPr>
            <a:r>
              <a:rPr b="1" lang="en-US" sz="2800">
                <a:solidFill>
                  <a:srgbClr val="F2A900"/>
                </a:solidFill>
                <a:latin typeface="Cambria"/>
                <a:ea typeface="Cambria"/>
                <a:cs typeface="Cambria"/>
                <a:sym typeface="Cambria"/>
              </a:rPr>
              <a:t> Interacting Systems in Organisms</a:t>
            </a:r>
            <a:endParaRPr/>
          </a:p>
          <a:p>
            <a:pPr indent="0" lvl="0" marL="0" marR="0" rtl="0" algn="l">
              <a:spcBef>
                <a:spcPts val="0"/>
              </a:spcBef>
              <a:spcAft>
                <a:spcPts val="0"/>
              </a:spcAft>
              <a:buClr>
                <a:schemeClr val="dk1"/>
              </a:buClr>
              <a:buSzPts val="2800"/>
              <a:buFont typeface="Arial"/>
              <a:buNone/>
            </a:pPr>
            <a:r>
              <a:t/>
            </a:r>
            <a:endParaRPr b="1" sz="2800">
              <a:solidFill>
                <a:srgbClr val="F2A900"/>
              </a:solidFill>
              <a:latin typeface="Cambria"/>
              <a:ea typeface="Cambria"/>
              <a:cs typeface="Cambria"/>
              <a:sym typeface="Cambria"/>
            </a:endParaRPr>
          </a:p>
        </p:txBody>
      </p:sp>
      <p:sp>
        <p:nvSpPr>
          <p:cNvPr id="265" name="Google Shape;265;p16"/>
          <p:cNvSpPr/>
          <p:nvPr/>
        </p:nvSpPr>
        <p:spPr>
          <a:xfrm>
            <a:off x="311099" y="1461738"/>
            <a:ext cx="8415866" cy="30469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MODEL</a:t>
            </a:r>
            <a:endParaRPr/>
          </a:p>
          <a:p>
            <a:pPr indent="0" lvl="0" marL="0" marR="0" rtl="0" algn="l">
              <a:spcBef>
                <a:spcPts val="0"/>
              </a:spcBef>
              <a:spcAft>
                <a:spcPts val="0"/>
              </a:spcAft>
              <a:buNone/>
            </a:pPr>
            <a:br>
              <a:rPr lang="en-US" sz="2400">
                <a:solidFill>
                  <a:schemeClr val="dk1"/>
                </a:solidFill>
                <a:latin typeface="Cambria"/>
                <a:ea typeface="Cambria"/>
                <a:cs typeface="Cambria"/>
                <a:sym typeface="Cambria"/>
              </a:rPr>
            </a:br>
            <a:r>
              <a:rPr b="1" lang="en-US" sz="2400">
                <a:solidFill>
                  <a:schemeClr val="dk1"/>
                </a:solidFill>
                <a:latin typeface="Cambria"/>
                <a:ea typeface="Cambria"/>
                <a:cs typeface="Cambria"/>
                <a:sym typeface="Cambria"/>
              </a:rPr>
              <a:t>Construct a model to illustrate how the nervous and digestive systems might interact to produce the sensation of “butterflies" in your stomach. </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Which organs are most likely involved, and how do they interact when you have this feeling?</a:t>
            </a:r>
            <a:endParaRPr b="1" sz="2500">
              <a:solidFill>
                <a:schemeClr val="dk1"/>
              </a:solidFill>
              <a:latin typeface="Cambria"/>
              <a:ea typeface="Cambria"/>
              <a:cs typeface="Cambria"/>
              <a:sym typeface="Cambria"/>
            </a:endParaRPr>
          </a:p>
        </p:txBody>
      </p:sp>
      <p:sp>
        <p:nvSpPr>
          <p:cNvPr id="266" name="Google Shape;266;p16"/>
          <p:cNvSpPr/>
          <p:nvPr/>
        </p:nvSpPr>
        <p:spPr>
          <a:xfrm>
            <a:off x="2286000" y="3013502"/>
            <a:ext cx="457200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267" name="Google Shape;267;p16"/>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1 Lesson 2</a:t>
            </a:r>
            <a:endParaRPr/>
          </a:p>
        </p:txBody>
      </p:sp>
      <p:pic>
        <p:nvPicPr>
          <p:cNvPr descr="A drawing of a person&#10;&#10;Description automatically generated" id="268" name="Google Shape;268;p16"/>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17"/>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76" name="Google Shape;276;p17"/>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A900"/>
              </a:buClr>
              <a:buSzPts val="2800"/>
              <a:buFont typeface="Cambria"/>
              <a:buNone/>
            </a:pPr>
            <a:r>
              <a:rPr b="1" lang="en-US" sz="2800">
                <a:solidFill>
                  <a:srgbClr val="F2A900"/>
                </a:solidFill>
                <a:latin typeface="Cambria"/>
                <a:ea typeface="Cambria"/>
                <a:cs typeface="Cambria"/>
                <a:sym typeface="Cambria"/>
              </a:rPr>
              <a:t> The Cell System</a:t>
            </a:r>
            <a:endParaRPr/>
          </a:p>
          <a:p>
            <a:pPr indent="0" lvl="0" marL="0" marR="0" rtl="0" algn="l">
              <a:spcBef>
                <a:spcPts val="0"/>
              </a:spcBef>
              <a:spcAft>
                <a:spcPts val="0"/>
              </a:spcAft>
              <a:buClr>
                <a:schemeClr val="dk1"/>
              </a:buClr>
              <a:buSzPts val="2800"/>
              <a:buFont typeface="Arial"/>
              <a:buNone/>
            </a:pPr>
            <a:r>
              <a:t/>
            </a:r>
            <a:endParaRPr b="1" sz="2800">
              <a:solidFill>
                <a:srgbClr val="F2A900"/>
              </a:solidFill>
              <a:latin typeface="Cambria"/>
              <a:ea typeface="Cambria"/>
              <a:cs typeface="Cambria"/>
              <a:sym typeface="Cambria"/>
            </a:endParaRPr>
          </a:p>
        </p:txBody>
      </p:sp>
      <p:sp>
        <p:nvSpPr>
          <p:cNvPr id="277" name="Google Shape;277;p17"/>
          <p:cNvSpPr/>
          <p:nvPr/>
        </p:nvSpPr>
        <p:spPr>
          <a:xfrm>
            <a:off x="311099" y="1461738"/>
            <a:ext cx="8415866"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GATHER EVIDENCE</a:t>
            </a:r>
            <a:endParaRPr/>
          </a:p>
          <a:p>
            <a:pPr indent="0" lvl="0" marL="0" marR="0" rtl="0" algn="l">
              <a:spcBef>
                <a:spcPts val="0"/>
              </a:spcBef>
              <a:spcAft>
                <a:spcPts val="0"/>
              </a:spcAft>
              <a:buNone/>
            </a:pPr>
            <a:br>
              <a:rPr lang="en-US" sz="2400">
                <a:solidFill>
                  <a:schemeClr val="dk1"/>
                </a:solidFill>
                <a:latin typeface="Cambria"/>
                <a:ea typeface="Cambria"/>
                <a:cs typeface="Cambria"/>
                <a:sym typeface="Cambria"/>
              </a:rPr>
            </a:br>
            <a:r>
              <a:rPr b="1" lang="en-US" sz="2400">
                <a:solidFill>
                  <a:schemeClr val="dk1"/>
                </a:solidFill>
                <a:latin typeface="Cambria"/>
                <a:ea typeface="Cambria"/>
                <a:cs typeface="Cambria"/>
                <a:sym typeface="Cambria"/>
              </a:rPr>
              <a:t>Make a table to record the name of each organelle or cell structure, its role in the cell system, and a simple visual or analogy representing that organelle. </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As you read each section, complete the table.</a:t>
            </a:r>
            <a:endParaRPr b="1" sz="2500">
              <a:solidFill>
                <a:schemeClr val="dk1"/>
              </a:solidFill>
              <a:latin typeface="Cambria"/>
              <a:ea typeface="Cambria"/>
              <a:cs typeface="Cambria"/>
              <a:sym typeface="Cambria"/>
            </a:endParaRPr>
          </a:p>
        </p:txBody>
      </p:sp>
      <p:sp>
        <p:nvSpPr>
          <p:cNvPr id="278" name="Google Shape;278;p17"/>
          <p:cNvSpPr/>
          <p:nvPr/>
        </p:nvSpPr>
        <p:spPr>
          <a:xfrm>
            <a:off x="2286000" y="3013502"/>
            <a:ext cx="457200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279" name="Google Shape;279;p17"/>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1 Lesson 2</a:t>
            </a:r>
            <a:endParaRPr/>
          </a:p>
        </p:txBody>
      </p:sp>
      <p:pic>
        <p:nvPicPr>
          <p:cNvPr descr="A drawing of a person&#10;&#10;Description automatically generated" id="280" name="Google Shape;280;p17"/>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18"/>
          <p:cNvPicPr preferRelativeResize="0"/>
          <p:nvPr/>
        </p:nvPicPr>
        <p:blipFill rotWithShape="1">
          <a:blip r:embed="rId3">
            <a:alphaModFix/>
          </a:blip>
          <a:srcRect b="0" l="0" r="0" t="0"/>
          <a:stretch/>
        </p:blipFill>
        <p:spPr>
          <a:xfrm>
            <a:off x="798251" y="2287986"/>
            <a:ext cx="7298064" cy="4103158"/>
          </a:xfrm>
          <a:prstGeom prst="rect">
            <a:avLst/>
          </a:prstGeom>
          <a:noFill/>
          <a:ln>
            <a:noFill/>
          </a:ln>
        </p:spPr>
      </p:pic>
      <p:sp>
        <p:nvSpPr>
          <p:cNvPr id="288" name="Google Shape;288;p18"/>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89" name="Google Shape;289;p18"/>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A900"/>
              </a:buClr>
              <a:buSzPts val="2800"/>
              <a:buFont typeface="Cambria"/>
              <a:buNone/>
            </a:pPr>
            <a:r>
              <a:rPr b="1" lang="en-US" sz="2800">
                <a:solidFill>
                  <a:srgbClr val="F2A900"/>
                </a:solidFill>
                <a:latin typeface="Cambria"/>
                <a:ea typeface="Cambria"/>
                <a:cs typeface="Cambria"/>
                <a:sym typeface="Cambria"/>
              </a:rPr>
              <a:t> The Cell System</a:t>
            </a:r>
            <a:endParaRPr/>
          </a:p>
          <a:p>
            <a:pPr indent="0" lvl="0" marL="0" marR="0" rtl="0" algn="l">
              <a:spcBef>
                <a:spcPts val="0"/>
              </a:spcBef>
              <a:spcAft>
                <a:spcPts val="0"/>
              </a:spcAft>
              <a:buClr>
                <a:schemeClr val="dk1"/>
              </a:buClr>
              <a:buSzPts val="2800"/>
              <a:buFont typeface="Arial"/>
              <a:buNone/>
            </a:pPr>
            <a:r>
              <a:t/>
            </a:r>
            <a:endParaRPr b="1" sz="2800">
              <a:solidFill>
                <a:srgbClr val="F2A900"/>
              </a:solidFill>
              <a:latin typeface="Cambria"/>
              <a:ea typeface="Cambria"/>
              <a:cs typeface="Cambria"/>
              <a:sym typeface="Cambria"/>
            </a:endParaRPr>
          </a:p>
        </p:txBody>
      </p:sp>
      <p:sp>
        <p:nvSpPr>
          <p:cNvPr id="290" name="Google Shape;290;p18"/>
          <p:cNvSpPr/>
          <p:nvPr/>
        </p:nvSpPr>
        <p:spPr>
          <a:xfrm>
            <a:off x="364067" y="768665"/>
            <a:ext cx="8415866" cy="156966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All cells are enclosed by a </a:t>
            </a:r>
            <a:r>
              <a:rPr b="1" lang="en-US" sz="2400" u="sng">
                <a:solidFill>
                  <a:srgbClr val="F2A900"/>
                </a:solidFill>
                <a:latin typeface="Cambria"/>
                <a:ea typeface="Cambria"/>
                <a:cs typeface="Cambria"/>
                <a:sym typeface="Cambria"/>
                <a:hlinkClick r:id="rId4">
                  <a:extLst>
                    <a:ext uri="{A12FA001-AC4F-418D-AE19-62706E023703}">
                      <ahyp:hlinkClr val="tx"/>
                    </a:ext>
                  </a:extLst>
                </a:hlinkClick>
              </a:rPr>
              <a:t>cell membrane</a:t>
            </a:r>
            <a:r>
              <a:rPr lang="en-US" sz="2400">
                <a:solidFill>
                  <a:schemeClr val="dk1"/>
                </a:solidFill>
                <a:latin typeface="Cambria"/>
                <a:ea typeface="Cambria"/>
                <a:cs typeface="Cambria"/>
                <a:sym typeface="Cambria"/>
              </a:rPr>
              <a:t> that controls the movement of materials into and out of the cell. </a:t>
            </a:r>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Inside the membrane, a cell is filled with cytoplasm.</a:t>
            </a:r>
            <a:endParaRPr b="1" sz="2500">
              <a:solidFill>
                <a:schemeClr val="dk1"/>
              </a:solidFill>
              <a:latin typeface="Cambria"/>
              <a:ea typeface="Cambria"/>
              <a:cs typeface="Cambria"/>
              <a:sym typeface="Cambria"/>
            </a:endParaRPr>
          </a:p>
        </p:txBody>
      </p:sp>
      <p:sp>
        <p:nvSpPr>
          <p:cNvPr id="291" name="Google Shape;291;p18"/>
          <p:cNvSpPr/>
          <p:nvPr/>
        </p:nvSpPr>
        <p:spPr>
          <a:xfrm>
            <a:off x="2286000" y="3013502"/>
            <a:ext cx="457200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292" name="Google Shape;292;p18"/>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1 Lesson 2</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19"/>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00" name="Google Shape;300;p19"/>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A900"/>
              </a:buClr>
              <a:buSzPts val="2800"/>
              <a:buFont typeface="Cambria"/>
              <a:buNone/>
            </a:pPr>
            <a:r>
              <a:rPr b="1" lang="en-US" sz="2800">
                <a:solidFill>
                  <a:srgbClr val="F2A900"/>
                </a:solidFill>
                <a:latin typeface="Cambria"/>
                <a:ea typeface="Cambria"/>
                <a:cs typeface="Cambria"/>
                <a:sym typeface="Cambria"/>
              </a:rPr>
              <a:t> The Cell System</a:t>
            </a:r>
            <a:endParaRPr/>
          </a:p>
          <a:p>
            <a:pPr indent="0" lvl="0" marL="0" marR="0" rtl="0" algn="l">
              <a:spcBef>
                <a:spcPts val="0"/>
              </a:spcBef>
              <a:spcAft>
                <a:spcPts val="0"/>
              </a:spcAft>
              <a:buClr>
                <a:schemeClr val="dk1"/>
              </a:buClr>
              <a:buSzPts val="2800"/>
              <a:buFont typeface="Arial"/>
              <a:buNone/>
            </a:pPr>
            <a:r>
              <a:t/>
            </a:r>
            <a:endParaRPr b="1" sz="2800">
              <a:solidFill>
                <a:srgbClr val="F2A900"/>
              </a:solidFill>
              <a:latin typeface="Cambria"/>
              <a:ea typeface="Cambria"/>
              <a:cs typeface="Cambria"/>
              <a:sym typeface="Cambria"/>
            </a:endParaRPr>
          </a:p>
        </p:txBody>
      </p:sp>
      <p:sp>
        <p:nvSpPr>
          <p:cNvPr id="301" name="Google Shape;301;p19"/>
          <p:cNvSpPr/>
          <p:nvPr/>
        </p:nvSpPr>
        <p:spPr>
          <a:xfrm>
            <a:off x="457200" y="768665"/>
            <a:ext cx="8322733" cy="4047262"/>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300"/>
              <a:buFont typeface="Arial"/>
              <a:buChar char="•"/>
            </a:pPr>
            <a:r>
              <a:rPr lang="en-US" sz="2300">
                <a:solidFill>
                  <a:schemeClr val="dk1"/>
                </a:solidFill>
                <a:latin typeface="Cambria"/>
                <a:ea typeface="Cambria"/>
                <a:cs typeface="Cambria"/>
                <a:sym typeface="Cambria"/>
              </a:rPr>
              <a:t>The </a:t>
            </a:r>
            <a:r>
              <a:rPr b="1" lang="en-US" sz="2300" u="sng">
                <a:solidFill>
                  <a:srgbClr val="F2A900"/>
                </a:solidFill>
                <a:latin typeface="Cambria"/>
                <a:ea typeface="Cambria"/>
                <a:cs typeface="Cambria"/>
                <a:sym typeface="Cambria"/>
                <a:hlinkClick r:id="rId3">
                  <a:extLst>
                    <a:ext uri="{A12FA001-AC4F-418D-AE19-62706E023703}">
                      <ahyp:hlinkClr val="tx"/>
                    </a:ext>
                  </a:extLst>
                </a:hlinkClick>
              </a:rPr>
              <a:t>nucleus</a:t>
            </a:r>
            <a:r>
              <a:rPr lang="en-US" sz="2300">
                <a:solidFill>
                  <a:srgbClr val="F2A900"/>
                </a:solidFill>
                <a:latin typeface="Cambria"/>
                <a:ea typeface="Cambria"/>
                <a:cs typeface="Cambria"/>
                <a:sym typeface="Cambria"/>
              </a:rPr>
              <a:t> </a:t>
            </a:r>
            <a:r>
              <a:rPr lang="en-US" sz="2300">
                <a:solidFill>
                  <a:schemeClr val="dk1"/>
                </a:solidFill>
                <a:latin typeface="Cambria"/>
                <a:ea typeface="Cambria"/>
                <a:cs typeface="Cambria"/>
                <a:sym typeface="Cambria"/>
              </a:rPr>
              <a:t>is the storehouse for most of the genetic information, or DNA, in your cells.</a:t>
            </a:r>
            <a:endParaRPr/>
          </a:p>
          <a:p>
            <a:pPr indent="-196850" lvl="0" marL="342900" marR="0" rtl="0" algn="l">
              <a:spcBef>
                <a:spcPts val="0"/>
              </a:spcBef>
              <a:spcAft>
                <a:spcPts val="0"/>
              </a:spcAft>
              <a:buClr>
                <a:schemeClr val="dk1"/>
              </a:buClr>
              <a:buSzPts val="2300"/>
              <a:buFont typeface="Arial"/>
              <a:buNone/>
            </a:pPr>
            <a:r>
              <a:t/>
            </a:r>
            <a:endParaRPr sz="23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A large part of the cytoplasm of most eukaryotic cells is filled by the endoplasmic reticulum. </a:t>
            </a:r>
            <a:endParaRPr/>
          </a:p>
          <a:p>
            <a:pPr indent="-196850" lvl="0" marL="342900" marR="0" rtl="0" algn="l">
              <a:spcBef>
                <a:spcPts val="0"/>
              </a:spcBef>
              <a:spcAft>
                <a:spcPts val="0"/>
              </a:spcAft>
              <a:buClr>
                <a:schemeClr val="dk1"/>
              </a:buClr>
              <a:buSzPts val="2300"/>
              <a:buFont typeface="Arial"/>
              <a:buNone/>
            </a:pPr>
            <a:r>
              <a:t/>
            </a:r>
            <a:endParaRPr sz="23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The Golgi apparatus consists of stacks of membrane-enclosed spaces that process, sort, and deliver proteins. </a:t>
            </a:r>
            <a:endParaRPr/>
          </a:p>
          <a:p>
            <a:pPr indent="-196850" lvl="0" marL="342900" marR="0" rtl="0" algn="l">
              <a:spcBef>
                <a:spcPts val="0"/>
              </a:spcBef>
              <a:spcAft>
                <a:spcPts val="0"/>
              </a:spcAft>
              <a:buClr>
                <a:schemeClr val="dk1"/>
              </a:buClr>
              <a:buSzPts val="2300"/>
              <a:buFont typeface="Arial"/>
              <a:buNone/>
            </a:pPr>
            <a:r>
              <a:t/>
            </a:r>
            <a:endParaRPr b="1" sz="23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300"/>
              <a:buFont typeface="Arial"/>
              <a:buChar char="•"/>
            </a:pPr>
            <a:r>
              <a:rPr lang="en-US" sz="2300">
                <a:solidFill>
                  <a:schemeClr val="dk1"/>
                </a:solidFill>
                <a:latin typeface="Cambria"/>
                <a:ea typeface="Cambria"/>
                <a:cs typeface="Cambria"/>
                <a:sym typeface="Cambria"/>
              </a:rPr>
              <a:t>The </a:t>
            </a:r>
            <a:r>
              <a:rPr b="1" lang="en-US" sz="2300" u="sng">
                <a:solidFill>
                  <a:srgbClr val="F2A900"/>
                </a:solidFill>
                <a:latin typeface="Cambria"/>
                <a:ea typeface="Cambria"/>
                <a:cs typeface="Cambria"/>
                <a:sym typeface="Cambria"/>
                <a:hlinkClick r:id="rId4">
                  <a:extLst>
                    <a:ext uri="{A12FA001-AC4F-418D-AE19-62706E023703}">
                      <ahyp:hlinkClr val="tx"/>
                    </a:ext>
                  </a:extLst>
                </a:hlinkClick>
              </a:rPr>
              <a:t>mitochondrion</a:t>
            </a:r>
            <a:r>
              <a:rPr lang="en-US" sz="2300">
                <a:solidFill>
                  <a:schemeClr val="dk1"/>
                </a:solidFill>
                <a:latin typeface="Cambria"/>
                <a:ea typeface="Cambria"/>
                <a:cs typeface="Cambria"/>
                <a:sym typeface="Cambria"/>
              </a:rPr>
              <a:t>  (plural: </a:t>
            </a:r>
            <a:r>
              <a:rPr i="1" lang="en-US" sz="2300">
                <a:solidFill>
                  <a:schemeClr val="dk1"/>
                </a:solidFill>
                <a:latin typeface="Cambria"/>
                <a:ea typeface="Cambria"/>
                <a:cs typeface="Cambria"/>
                <a:sym typeface="Cambria"/>
              </a:rPr>
              <a:t>mitochondria</a:t>
            </a:r>
            <a:r>
              <a:rPr lang="en-US" sz="2300">
                <a:solidFill>
                  <a:schemeClr val="dk1"/>
                </a:solidFill>
                <a:latin typeface="Cambria"/>
                <a:ea typeface="Cambria"/>
                <a:cs typeface="Cambria"/>
                <a:sym typeface="Cambria"/>
              </a:rPr>
              <a:t>) supplies energy to the cell.</a:t>
            </a:r>
            <a:endParaRPr b="1" sz="2300">
              <a:solidFill>
                <a:schemeClr val="dk1"/>
              </a:solidFill>
              <a:latin typeface="Cambria"/>
              <a:ea typeface="Cambria"/>
              <a:cs typeface="Cambria"/>
              <a:sym typeface="Cambria"/>
            </a:endParaRPr>
          </a:p>
        </p:txBody>
      </p:sp>
      <p:sp>
        <p:nvSpPr>
          <p:cNvPr id="302" name="Google Shape;302;p19"/>
          <p:cNvSpPr/>
          <p:nvPr/>
        </p:nvSpPr>
        <p:spPr>
          <a:xfrm>
            <a:off x="2286000" y="3013502"/>
            <a:ext cx="457200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303" name="Google Shape;303;p19"/>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1 Lesson 2</a:t>
            </a:r>
            <a:endParaRPr/>
          </a:p>
        </p:txBody>
      </p:sp>
      <p:sp>
        <p:nvSpPr>
          <p:cNvPr id="304" name="Google Shape;304;p19"/>
          <p:cNvSpPr/>
          <p:nvPr/>
        </p:nvSpPr>
        <p:spPr>
          <a:xfrm>
            <a:off x="384149" y="4987499"/>
            <a:ext cx="8375700" cy="1508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300">
                <a:solidFill>
                  <a:srgbClr val="4C4E50"/>
                </a:solidFill>
                <a:latin typeface="Cambria"/>
                <a:ea typeface="Cambria"/>
                <a:cs typeface="Cambria"/>
                <a:sym typeface="Cambria"/>
              </a:rPr>
              <a:t>Neurons have special proteins in their cell membranes that allow them to generate electric current. Are these proteins most likely produced by ribosomes on the rough ER or ribosomes suspended in the cytoplasm? Explain your answer.</a:t>
            </a:r>
            <a:endParaRPr b="1" sz="2300">
              <a:solidFill>
                <a:schemeClr val="dk1"/>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0"/>
          <p:cNvSpPr txBox="1"/>
          <p:nvPr>
            <p:ph type="title"/>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The Cell System</a:t>
            </a:r>
            <a:br>
              <a:rPr lang="en-US">
                <a:solidFill>
                  <a:srgbClr val="F2A900"/>
                </a:solidFill>
                <a:latin typeface="Cambria"/>
                <a:ea typeface="Cambria"/>
                <a:cs typeface="Cambria"/>
                <a:sym typeface="Cambria"/>
              </a:rPr>
            </a:br>
            <a:r>
              <a:rPr lang="en-US">
                <a:solidFill>
                  <a:srgbClr val="00B050"/>
                </a:solidFill>
                <a:latin typeface="Cambria"/>
                <a:ea typeface="Cambria"/>
                <a:cs typeface="Cambria"/>
                <a:sym typeface="Cambria"/>
              </a:rPr>
              <a:t>Structure and Function</a:t>
            </a:r>
            <a:endParaRPr/>
          </a:p>
        </p:txBody>
      </p:sp>
      <p:sp>
        <p:nvSpPr>
          <p:cNvPr id="312" name="Google Shape;312;p20"/>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13" name="Google Shape;313;p20"/>
          <p:cNvSpPr/>
          <p:nvPr/>
        </p:nvSpPr>
        <p:spPr>
          <a:xfrm>
            <a:off x="4190761" y="2454507"/>
            <a:ext cx="4665372"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314" name="Google Shape;314;p20"/>
          <p:cNvSpPr/>
          <p:nvPr/>
        </p:nvSpPr>
        <p:spPr>
          <a:xfrm>
            <a:off x="457200" y="2375638"/>
            <a:ext cx="8099542"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Cambria"/>
                <a:ea typeface="Cambria"/>
                <a:cs typeface="Cambria"/>
                <a:sym typeface="Cambria"/>
              </a:rPr>
              <a:t>What purpose is served by controlled openings in the nuclear membrane?</a:t>
            </a:r>
            <a:endParaRPr b="1" sz="2500">
              <a:solidFill>
                <a:schemeClr val="dk1"/>
              </a:solidFill>
              <a:latin typeface="Cambria"/>
              <a:ea typeface="Cambria"/>
              <a:cs typeface="Cambria"/>
              <a:sym typeface="Cambria"/>
            </a:endParaRPr>
          </a:p>
        </p:txBody>
      </p:sp>
      <p:sp>
        <p:nvSpPr>
          <p:cNvPr id="315" name="Google Shape;315;p20"/>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1 Lesson 2</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1"/>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The Cell System</a:t>
            </a:r>
            <a:br>
              <a:rPr lang="en-US">
                <a:solidFill>
                  <a:srgbClr val="F2A900"/>
                </a:solidFill>
                <a:latin typeface="Cambria"/>
                <a:ea typeface="Cambria"/>
                <a:cs typeface="Cambria"/>
                <a:sym typeface="Cambria"/>
              </a:rPr>
            </a:br>
            <a:r>
              <a:rPr lang="en-US">
                <a:solidFill>
                  <a:srgbClr val="0070C0"/>
                </a:solidFill>
                <a:latin typeface="Cambria"/>
                <a:ea typeface="Cambria"/>
                <a:cs typeface="Cambria"/>
                <a:sym typeface="Cambria"/>
              </a:rPr>
              <a:t>Hands-On Lab: Comparing Cells</a:t>
            </a:r>
            <a:endParaRPr/>
          </a:p>
        </p:txBody>
      </p:sp>
      <p:sp>
        <p:nvSpPr>
          <p:cNvPr id="323" name="Google Shape;323;p21"/>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24" name="Google Shape;324;p21"/>
          <p:cNvSpPr/>
          <p:nvPr/>
        </p:nvSpPr>
        <p:spPr>
          <a:xfrm>
            <a:off x="457200" y="1881365"/>
            <a:ext cx="8429105" cy="861774"/>
          </a:xfrm>
          <a:prstGeom prst="rect">
            <a:avLst/>
          </a:prstGeom>
          <a:noFill/>
          <a:ln>
            <a:noFill/>
          </a:ln>
        </p:spPr>
        <p:txBody>
          <a:bodyPr anchorCtr="0" anchor="t" bIns="45700" lIns="91425" spcFirstLastPara="1" rIns="91425" wrap="square" tIns="45700">
            <a:spAutoFit/>
          </a:bodyPr>
          <a:lstStyle/>
          <a:p>
            <a:pPr indent="-184150" lvl="0" marL="342900" marR="0" rtl="0" algn="l">
              <a:spcBef>
                <a:spcPts val="0"/>
              </a:spcBef>
              <a:spcAft>
                <a:spcPts val="0"/>
              </a:spcAft>
              <a:buClr>
                <a:schemeClr val="dk1"/>
              </a:buClr>
              <a:buSzPts val="2500"/>
              <a:buFont typeface="Arial"/>
              <a:buNone/>
            </a:pPr>
            <a:r>
              <a:t/>
            </a:r>
            <a:endParaRPr b="1" sz="2500">
              <a:solidFill>
                <a:schemeClr val="dk1"/>
              </a:solidFill>
              <a:latin typeface="Cambria"/>
              <a:ea typeface="Cambria"/>
              <a:cs typeface="Cambria"/>
              <a:sym typeface="Cambria"/>
            </a:endParaRPr>
          </a:p>
          <a:p>
            <a:pPr indent="-184150" lvl="0" marL="342900" marR="0" rtl="0" algn="l">
              <a:spcBef>
                <a:spcPts val="0"/>
              </a:spcBef>
              <a:spcAft>
                <a:spcPts val="0"/>
              </a:spcAft>
              <a:buClr>
                <a:schemeClr val="dk1"/>
              </a:buClr>
              <a:buSzPts val="2500"/>
              <a:buFont typeface="Arial"/>
              <a:buNone/>
            </a:pPr>
            <a:r>
              <a:t/>
            </a:r>
            <a:endParaRPr b="1" sz="2500">
              <a:solidFill>
                <a:schemeClr val="dk1"/>
              </a:solidFill>
              <a:latin typeface="Cambria"/>
              <a:ea typeface="Cambria"/>
              <a:cs typeface="Cambria"/>
              <a:sym typeface="Cambria"/>
            </a:endParaRPr>
          </a:p>
        </p:txBody>
      </p:sp>
      <p:sp>
        <p:nvSpPr>
          <p:cNvPr id="325" name="Google Shape;325;p21"/>
          <p:cNvSpPr txBox="1"/>
          <p:nvPr/>
        </p:nvSpPr>
        <p:spPr>
          <a:xfrm>
            <a:off x="2514599" y="2033765"/>
            <a:ext cx="4314305"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mbria"/>
                <a:ea typeface="Cambria"/>
                <a:cs typeface="Cambria"/>
                <a:sym typeface="Cambria"/>
              </a:rPr>
              <a:t>Use a microscope to investigate the similarities and differences between plant and animal cells.</a:t>
            </a:r>
            <a:endParaRPr sz="2500">
              <a:solidFill>
                <a:schemeClr val="dk1"/>
              </a:solidFill>
              <a:latin typeface="Cambria"/>
              <a:ea typeface="Cambria"/>
              <a:cs typeface="Cambria"/>
              <a:sym typeface="Cambria"/>
            </a:endParaRPr>
          </a:p>
        </p:txBody>
      </p:sp>
      <p:sp>
        <p:nvSpPr>
          <p:cNvPr id="326" name="Google Shape;326;p21"/>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1 Lesson 2</a:t>
            </a:r>
            <a:endParaRPr/>
          </a:p>
        </p:txBody>
      </p:sp>
      <p:pic>
        <p:nvPicPr>
          <p:cNvPr id="327" name="Google Shape;327;p21"/>
          <p:cNvPicPr preferRelativeResize="0"/>
          <p:nvPr/>
        </p:nvPicPr>
        <p:blipFill rotWithShape="1">
          <a:blip r:embed="rId3">
            <a:alphaModFix/>
          </a:blip>
          <a:srcRect b="0" l="0" r="0" t="0"/>
          <a:stretch/>
        </p:blipFill>
        <p:spPr>
          <a:xfrm>
            <a:off x="2781300" y="5435225"/>
            <a:ext cx="3581400" cy="9398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4"/>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Can You Explain It?</a:t>
            </a:r>
            <a:endParaRPr/>
          </a:p>
        </p:txBody>
      </p:sp>
      <p:sp>
        <p:nvSpPr>
          <p:cNvPr id="122" name="Google Shape;122;p4"/>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23" name="Google Shape;123;p4"/>
          <p:cNvSpPr/>
          <p:nvPr/>
        </p:nvSpPr>
        <p:spPr>
          <a:xfrm>
            <a:off x="5591629" y="1482435"/>
            <a:ext cx="3036004"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How do you think systems within your body interact to produce sensations like "butterflies" in your stomach?</a:t>
            </a:r>
            <a:endParaRPr b="1" sz="2500">
              <a:solidFill>
                <a:schemeClr val="dk1"/>
              </a:solidFill>
              <a:latin typeface="Cambria"/>
              <a:ea typeface="Cambria"/>
              <a:cs typeface="Cambria"/>
              <a:sym typeface="Cambria"/>
            </a:endParaRPr>
          </a:p>
        </p:txBody>
      </p:sp>
      <p:sp>
        <p:nvSpPr>
          <p:cNvPr id="124" name="Google Shape;124;p4"/>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1 Lesson 2</a:t>
            </a:r>
            <a:endParaRPr/>
          </a:p>
        </p:txBody>
      </p:sp>
      <p:sp>
        <p:nvSpPr>
          <p:cNvPr id="125" name="Google Shape;125;p4"/>
          <p:cNvSpPr/>
          <p:nvPr/>
        </p:nvSpPr>
        <p:spPr>
          <a:xfrm>
            <a:off x="204083" y="5242822"/>
            <a:ext cx="5387546"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mbria"/>
                <a:ea typeface="Cambria"/>
                <a:cs typeface="Cambria"/>
                <a:sym typeface="Cambria"/>
              </a:rPr>
              <a:t>A ballerina awaits her cue backstage.</a:t>
            </a:r>
            <a:endParaRPr sz="2500">
              <a:solidFill>
                <a:schemeClr val="dk1"/>
              </a:solidFill>
              <a:latin typeface="Cambria"/>
              <a:ea typeface="Cambria"/>
              <a:cs typeface="Cambria"/>
              <a:sym typeface="Cambria"/>
            </a:endParaRPr>
          </a:p>
        </p:txBody>
      </p:sp>
      <p:pic>
        <p:nvPicPr>
          <p:cNvPr descr="A drawing of a person&#10;&#10;Description automatically generated" id="126" name="Google Shape;126;p4"/>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pic>
        <p:nvPicPr>
          <p:cNvPr id="127" name="Google Shape;127;p4"/>
          <p:cNvPicPr preferRelativeResize="0"/>
          <p:nvPr/>
        </p:nvPicPr>
        <p:blipFill rotWithShape="1">
          <a:blip r:embed="rId4">
            <a:alphaModFix/>
          </a:blip>
          <a:srcRect b="0" l="0" r="0" t="0"/>
          <a:stretch/>
        </p:blipFill>
        <p:spPr>
          <a:xfrm>
            <a:off x="516367" y="1482435"/>
            <a:ext cx="4831487" cy="362538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2"/>
          <p:cNvSpPr txBox="1"/>
          <p:nvPr>
            <p:ph type="title"/>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The Cell System</a:t>
            </a:r>
            <a:br>
              <a:rPr lang="en-US">
                <a:solidFill>
                  <a:srgbClr val="F2A900"/>
                </a:solidFill>
                <a:latin typeface="Cambria"/>
                <a:ea typeface="Cambria"/>
                <a:cs typeface="Cambria"/>
                <a:sym typeface="Cambria"/>
              </a:rPr>
            </a:br>
            <a:endParaRPr>
              <a:solidFill>
                <a:srgbClr val="00B050"/>
              </a:solidFill>
              <a:latin typeface="Cambria"/>
              <a:ea typeface="Cambria"/>
              <a:cs typeface="Cambria"/>
              <a:sym typeface="Cambria"/>
            </a:endParaRPr>
          </a:p>
        </p:txBody>
      </p:sp>
      <p:sp>
        <p:nvSpPr>
          <p:cNvPr id="335" name="Google Shape;335;p22"/>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36" name="Google Shape;336;p22"/>
          <p:cNvSpPr/>
          <p:nvPr/>
        </p:nvSpPr>
        <p:spPr>
          <a:xfrm>
            <a:off x="5495070" y="495581"/>
            <a:ext cx="3496530" cy="532453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mbria"/>
                <a:ea typeface="Cambria"/>
                <a:cs typeface="Cambria"/>
                <a:sym typeface="Cambria"/>
              </a:rPr>
              <a:t>Plant cells have specialized structures that protect the cell and capture energy.</a:t>
            </a:r>
            <a:endParaRPr/>
          </a:p>
          <a:p>
            <a:pPr indent="-215900" lvl="0" marL="342900" marR="0" rtl="0" algn="l">
              <a:spcBef>
                <a:spcPts val="0"/>
              </a:spcBef>
              <a:spcAft>
                <a:spcPts val="0"/>
              </a:spcAft>
              <a:buClr>
                <a:schemeClr val="dk1"/>
              </a:buClr>
              <a:buSzPts val="2000"/>
              <a:buFont typeface="Arial"/>
              <a:buNone/>
            </a:pPr>
            <a:r>
              <a:t/>
            </a:r>
            <a:endParaRPr sz="20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mbria"/>
                <a:ea typeface="Cambria"/>
                <a:cs typeface="Cambria"/>
                <a:sym typeface="Cambria"/>
              </a:rPr>
              <a:t>Plants, algae, fungi, and most bacteria have a cell wall that surrounds the cell membrane.</a:t>
            </a:r>
            <a:endParaRPr b="1" sz="2000">
              <a:solidFill>
                <a:schemeClr val="dk1"/>
              </a:solidFill>
              <a:latin typeface="Cambria"/>
              <a:ea typeface="Cambria"/>
              <a:cs typeface="Cambria"/>
              <a:sym typeface="Cambria"/>
            </a:endParaRPr>
          </a:p>
          <a:p>
            <a:pPr indent="-215900" lvl="0" marL="342900" marR="0" rtl="0" algn="l">
              <a:spcBef>
                <a:spcPts val="0"/>
              </a:spcBef>
              <a:spcAft>
                <a:spcPts val="0"/>
              </a:spcAft>
              <a:buClr>
                <a:schemeClr val="dk1"/>
              </a:buClr>
              <a:buSzPts val="2000"/>
              <a:buFont typeface="Arial"/>
              <a:buNone/>
            </a:pPr>
            <a:r>
              <a:t/>
            </a:r>
            <a:endParaRPr b="1" sz="2000" u="sng">
              <a:solidFill>
                <a:schemeClr val="dk1"/>
              </a:solidFill>
              <a:latin typeface="Cambria"/>
              <a:ea typeface="Cambria"/>
              <a:cs typeface="Cambria"/>
              <a:sym typeface="Cambria"/>
              <a:hlinkClick r:id="rId3">
                <a:extLst>
                  <a:ext uri="{A12FA001-AC4F-418D-AE19-62706E023703}">
                    <ahyp:hlinkClr val="tx"/>
                  </a:ext>
                </a:extLst>
              </a:hlinkClick>
            </a:endParaRPr>
          </a:p>
          <a:p>
            <a:pPr indent="-342900" lvl="0" marL="342900" marR="0" rtl="0" algn="l">
              <a:spcBef>
                <a:spcPts val="0"/>
              </a:spcBef>
              <a:spcAft>
                <a:spcPts val="0"/>
              </a:spcAft>
              <a:buClr>
                <a:schemeClr val="dk1"/>
              </a:buClr>
              <a:buSzPts val="2000"/>
              <a:buFont typeface="Arial"/>
              <a:buChar char="•"/>
            </a:pPr>
            <a:r>
              <a:rPr b="1" lang="en-US" sz="2000" u="sng">
                <a:solidFill>
                  <a:srgbClr val="F2A900"/>
                </a:solidFill>
                <a:latin typeface="Cambria"/>
                <a:ea typeface="Cambria"/>
                <a:cs typeface="Cambria"/>
                <a:sym typeface="Cambria"/>
                <a:hlinkClick r:id="rId4">
                  <a:extLst>
                    <a:ext uri="{A12FA001-AC4F-418D-AE19-62706E023703}">
                      <ahyp:hlinkClr val="tx"/>
                    </a:ext>
                  </a:extLst>
                </a:hlinkClick>
              </a:rPr>
              <a:t>Chloroplasts</a:t>
            </a:r>
            <a:r>
              <a:rPr lang="en-US" sz="2000">
                <a:solidFill>
                  <a:schemeClr val="dk1"/>
                </a:solidFill>
                <a:latin typeface="Cambria"/>
                <a:ea typeface="Cambria"/>
                <a:cs typeface="Cambria"/>
                <a:sym typeface="Cambria"/>
              </a:rPr>
              <a:t> are organelles that carry out photosynthesis, a series of complex chemical reactions that convert light energy from the sun into energy-rich molecules the cell can use.</a:t>
            </a:r>
            <a:endParaRPr/>
          </a:p>
        </p:txBody>
      </p:sp>
      <p:sp>
        <p:nvSpPr>
          <p:cNvPr id="337" name="Google Shape;337;p22"/>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1 Lesson 2</a:t>
            </a:r>
            <a:endParaRPr/>
          </a:p>
        </p:txBody>
      </p:sp>
      <p:pic>
        <p:nvPicPr>
          <p:cNvPr id="338" name="Google Shape;338;p22"/>
          <p:cNvPicPr preferRelativeResize="0"/>
          <p:nvPr/>
        </p:nvPicPr>
        <p:blipFill rotWithShape="1">
          <a:blip r:embed="rId5">
            <a:alphaModFix/>
          </a:blip>
          <a:srcRect b="0" l="0" r="0" t="0"/>
          <a:stretch/>
        </p:blipFill>
        <p:spPr>
          <a:xfrm>
            <a:off x="0" y="860668"/>
            <a:ext cx="5456461" cy="4094343"/>
          </a:xfrm>
          <a:prstGeom prst="rect">
            <a:avLst/>
          </a:prstGeom>
          <a:noFill/>
          <a:ln>
            <a:noFill/>
          </a:ln>
        </p:spPr>
      </p:pic>
      <p:sp>
        <p:nvSpPr>
          <p:cNvPr id="339" name="Google Shape;339;p22"/>
          <p:cNvSpPr/>
          <p:nvPr/>
        </p:nvSpPr>
        <p:spPr>
          <a:xfrm>
            <a:off x="152400" y="5243838"/>
            <a:ext cx="5456461" cy="10618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100">
                <a:solidFill>
                  <a:srgbClr val="4C4E50"/>
                </a:solidFill>
                <a:latin typeface="Cambria"/>
                <a:ea typeface="Cambria"/>
                <a:cs typeface="Cambria"/>
                <a:sym typeface="Cambria"/>
              </a:rPr>
              <a:t>When a plant wilts, its leaves shrivel. How is this phenomenon related to the function of the vacuole in the plant system?</a:t>
            </a:r>
            <a:endParaRPr b="1" sz="2100">
              <a:solidFill>
                <a:schemeClr val="dk1"/>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3"/>
          <p:cNvSpPr txBox="1"/>
          <p:nvPr>
            <p:ph type="title"/>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The Cell System</a:t>
            </a:r>
            <a:br>
              <a:rPr lang="en-US">
                <a:solidFill>
                  <a:srgbClr val="F2A900"/>
                </a:solidFill>
                <a:latin typeface="Cambria"/>
                <a:ea typeface="Cambria"/>
                <a:cs typeface="Cambria"/>
                <a:sym typeface="Cambria"/>
              </a:rPr>
            </a:br>
            <a:endParaRPr>
              <a:solidFill>
                <a:srgbClr val="00B050"/>
              </a:solidFill>
              <a:latin typeface="Cambria"/>
              <a:ea typeface="Cambria"/>
              <a:cs typeface="Cambria"/>
              <a:sym typeface="Cambria"/>
            </a:endParaRPr>
          </a:p>
        </p:txBody>
      </p:sp>
      <p:sp>
        <p:nvSpPr>
          <p:cNvPr id="347" name="Google Shape;347;p23"/>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48" name="Google Shape;348;p23"/>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1 Lesson 2</a:t>
            </a:r>
            <a:endParaRPr/>
          </a:p>
        </p:txBody>
      </p:sp>
      <p:pic>
        <p:nvPicPr>
          <p:cNvPr descr="A drawing of a person&#10;&#10;Description automatically generated" id="349" name="Google Shape;349;p23"/>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
        <p:nvSpPr>
          <p:cNvPr id="350" name="Google Shape;350;p23"/>
          <p:cNvSpPr txBox="1"/>
          <p:nvPr/>
        </p:nvSpPr>
        <p:spPr>
          <a:xfrm>
            <a:off x="403867" y="1592543"/>
            <a:ext cx="8152875" cy="278537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500">
                <a:solidFill>
                  <a:schemeClr val="dk1"/>
                </a:solidFill>
                <a:latin typeface="Cambria"/>
                <a:ea typeface="Cambria"/>
                <a:cs typeface="Cambria"/>
                <a:sym typeface="Cambria"/>
              </a:rPr>
              <a:t>EXPLAIN</a:t>
            </a:r>
            <a:endParaRPr/>
          </a:p>
          <a:p>
            <a:pPr indent="0" lvl="0" marL="0" marR="0" rtl="0" algn="l">
              <a:spcBef>
                <a:spcPts val="0"/>
              </a:spcBef>
              <a:spcAft>
                <a:spcPts val="0"/>
              </a:spcAft>
              <a:buNone/>
            </a:pPr>
            <a:r>
              <a:t/>
            </a:r>
            <a:endParaRPr sz="25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500">
                <a:solidFill>
                  <a:schemeClr val="dk1"/>
                </a:solidFill>
                <a:latin typeface="Cambria"/>
                <a:ea typeface="Cambria"/>
                <a:cs typeface="Cambria"/>
                <a:sym typeface="Cambria"/>
              </a:rPr>
              <a:t>What organelles do plant cells have that animal cells do not have? </a:t>
            </a:r>
            <a:endParaRPr/>
          </a:p>
          <a:p>
            <a:pPr indent="0" lvl="0" marL="0" marR="0" rtl="0" algn="l">
              <a:spcBef>
                <a:spcPts val="0"/>
              </a:spcBef>
              <a:spcAft>
                <a:spcPts val="0"/>
              </a:spcAft>
              <a:buNone/>
            </a:pPr>
            <a:r>
              <a:t/>
            </a:r>
            <a:endParaRPr b="1" sz="25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500">
                <a:solidFill>
                  <a:schemeClr val="dk1"/>
                </a:solidFill>
                <a:latin typeface="Cambria"/>
                <a:ea typeface="Cambria"/>
                <a:cs typeface="Cambria"/>
                <a:sym typeface="Cambria"/>
              </a:rPr>
              <a:t>What do you think is the function of each of these organelles?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24"/>
          <p:cNvSpPr txBox="1"/>
          <p:nvPr>
            <p:ph type="title"/>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The Cell System</a:t>
            </a:r>
            <a:br>
              <a:rPr lang="en-US">
                <a:solidFill>
                  <a:srgbClr val="F2A900"/>
                </a:solidFill>
                <a:latin typeface="Cambria"/>
                <a:ea typeface="Cambria"/>
                <a:cs typeface="Cambria"/>
                <a:sym typeface="Cambria"/>
              </a:rPr>
            </a:br>
            <a:endParaRPr>
              <a:solidFill>
                <a:srgbClr val="00B050"/>
              </a:solidFill>
              <a:latin typeface="Cambria"/>
              <a:ea typeface="Cambria"/>
              <a:cs typeface="Cambria"/>
              <a:sym typeface="Cambria"/>
            </a:endParaRPr>
          </a:p>
        </p:txBody>
      </p:sp>
      <p:sp>
        <p:nvSpPr>
          <p:cNvPr id="358" name="Google Shape;358;p24"/>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59" name="Google Shape;359;p24"/>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1 Lesson 2</a:t>
            </a:r>
            <a:endParaRPr/>
          </a:p>
        </p:txBody>
      </p:sp>
      <p:pic>
        <p:nvPicPr>
          <p:cNvPr descr="A drawing of a person&#10;&#10;Description automatically generated" id="360" name="Google Shape;360;p24"/>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
        <p:nvSpPr>
          <p:cNvPr id="361" name="Google Shape;361;p24"/>
          <p:cNvSpPr txBox="1"/>
          <p:nvPr/>
        </p:nvSpPr>
        <p:spPr>
          <a:xfrm>
            <a:off x="403867" y="1517943"/>
            <a:ext cx="8152875" cy="418576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500">
                <a:solidFill>
                  <a:schemeClr val="dk1"/>
                </a:solidFill>
                <a:latin typeface="Cambria"/>
                <a:ea typeface="Cambria"/>
                <a:cs typeface="Cambria"/>
                <a:sym typeface="Cambria"/>
              </a:rPr>
              <a:t>EXPLAIN</a:t>
            </a:r>
            <a:endParaRPr/>
          </a:p>
          <a:p>
            <a:pPr indent="0" lvl="0" marL="0" marR="0" rtl="0" algn="l">
              <a:spcBef>
                <a:spcPts val="0"/>
              </a:spcBef>
              <a:spcAft>
                <a:spcPts val="0"/>
              </a:spcAft>
              <a:buNone/>
            </a:pPr>
            <a:r>
              <a:t/>
            </a:r>
            <a:endParaRPr sz="25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Make a claim for how the organization in eukaryotic cells allows these cells to perform specialized functions within an organism.</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How do the components of the cell system interact to help it carry out specific tasks and interact with other systems in the body?</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 Use evidence and examples to support your claim.</a:t>
            </a:r>
            <a:endParaRPr b="1" sz="2500">
              <a:solidFill>
                <a:schemeClr val="dk1"/>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5"/>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69" name="Google Shape;369;p25"/>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7030A0"/>
              </a:buClr>
              <a:buSzPts val="2800"/>
              <a:buFont typeface="Cambria"/>
              <a:buNone/>
            </a:pPr>
            <a:r>
              <a:rPr b="1" lang="en-US" sz="2800">
                <a:solidFill>
                  <a:srgbClr val="7030A0"/>
                </a:solidFill>
                <a:latin typeface="Cambria"/>
                <a:ea typeface="Cambria"/>
                <a:cs typeface="Cambria"/>
                <a:sym typeface="Cambria"/>
              </a:rPr>
              <a:t>Continue Your Exploration</a:t>
            </a:r>
            <a:endParaRPr b="1" sz="2800">
              <a:solidFill>
                <a:srgbClr val="7030A0"/>
              </a:solidFill>
              <a:latin typeface="Cambria"/>
              <a:ea typeface="Cambria"/>
              <a:cs typeface="Cambria"/>
              <a:sym typeface="Cambria"/>
            </a:endParaRPr>
          </a:p>
        </p:txBody>
      </p:sp>
      <p:sp>
        <p:nvSpPr>
          <p:cNvPr id="370" name="Google Shape;370;p25"/>
          <p:cNvSpPr/>
          <p:nvPr/>
        </p:nvSpPr>
        <p:spPr>
          <a:xfrm>
            <a:off x="2286000" y="3013502"/>
            <a:ext cx="457200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371" name="Google Shape;371;p25"/>
          <p:cNvSpPr/>
          <p:nvPr/>
        </p:nvSpPr>
        <p:spPr>
          <a:xfrm>
            <a:off x="311099" y="1366719"/>
            <a:ext cx="8375701" cy="310854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300">
                <a:solidFill>
                  <a:schemeClr val="dk1"/>
                </a:solidFill>
                <a:latin typeface="Cambria"/>
                <a:ea typeface="Cambria"/>
                <a:cs typeface="Cambria"/>
                <a:sym typeface="Cambria"/>
              </a:rPr>
              <a:t>Choose one of the paths below to continue your exploration:</a:t>
            </a:r>
            <a:endParaRPr/>
          </a:p>
          <a:p>
            <a:pPr indent="0" lvl="0" marL="0" marR="0" rtl="0" algn="ctr">
              <a:spcBef>
                <a:spcPts val="0"/>
              </a:spcBef>
              <a:spcAft>
                <a:spcPts val="0"/>
              </a:spcAft>
              <a:buNone/>
            </a:pPr>
            <a:r>
              <a:t/>
            </a:r>
            <a:endParaRPr b="1" sz="2300">
              <a:solidFill>
                <a:schemeClr val="dk1"/>
              </a:solidFill>
              <a:latin typeface="Cambria"/>
              <a:ea typeface="Cambria"/>
              <a:cs typeface="Cambria"/>
              <a:sym typeface="Cambria"/>
            </a:endParaRPr>
          </a:p>
          <a:p>
            <a:pPr indent="0" lvl="0" marL="0" marR="0" rtl="0" algn="l">
              <a:spcBef>
                <a:spcPts val="0"/>
              </a:spcBef>
              <a:spcAft>
                <a:spcPts val="0"/>
              </a:spcAft>
              <a:buNone/>
            </a:pPr>
            <a:r>
              <a:t/>
            </a:r>
            <a:endParaRPr b="1" sz="25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500"/>
              <a:buFont typeface="Arial"/>
              <a:buChar char="•"/>
            </a:pPr>
            <a:r>
              <a:rPr b="1" lang="en-US" sz="2500">
                <a:solidFill>
                  <a:schemeClr val="dk1"/>
                </a:solidFill>
                <a:latin typeface="Cambria"/>
                <a:ea typeface="Cambria"/>
                <a:cs typeface="Cambria"/>
                <a:sym typeface="Cambria"/>
              </a:rPr>
              <a:t>Plant Tissues and Cells</a:t>
            </a:r>
            <a:endParaRPr/>
          </a:p>
          <a:p>
            <a:pPr indent="-184150" lvl="0" marL="342900" marR="0" rtl="0" algn="l">
              <a:spcBef>
                <a:spcPts val="0"/>
              </a:spcBef>
              <a:spcAft>
                <a:spcPts val="0"/>
              </a:spcAft>
              <a:buClr>
                <a:schemeClr val="dk1"/>
              </a:buClr>
              <a:buSzPts val="2500"/>
              <a:buFont typeface="Arial"/>
              <a:buNone/>
            </a:pPr>
            <a:r>
              <a:t/>
            </a:r>
            <a:endParaRPr b="1" sz="25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500"/>
              <a:buFont typeface="Arial"/>
              <a:buChar char="•"/>
            </a:pPr>
            <a:r>
              <a:rPr b="1" lang="en-US" sz="2500">
                <a:solidFill>
                  <a:schemeClr val="dk1"/>
                </a:solidFill>
                <a:latin typeface="Cambria"/>
                <a:ea typeface="Cambria"/>
                <a:cs typeface="Cambria"/>
                <a:sym typeface="Cambria"/>
              </a:rPr>
              <a:t>Modeling Interacting Body Systems</a:t>
            </a:r>
            <a:endParaRPr/>
          </a:p>
          <a:p>
            <a:pPr indent="-184150" lvl="0" marL="342900" marR="0" rtl="0" algn="l">
              <a:spcBef>
                <a:spcPts val="0"/>
              </a:spcBef>
              <a:spcAft>
                <a:spcPts val="0"/>
              </a:spcAft>
              <a:buClr>
                <a:schemeClr val="dk1"/>
              </a:buClr>
              <a:buSzPts val="2500"/>
              <a:buFont typeface="Arial"/>
              <a:buNone/>
            </a:pPr>
            <a:r>
              <a:t/>
            </a:r>
            <a:endParaRPr b="1" sz="25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500"/>
              <a:buFont typeface="Arial"/>
              <a:buChar char="•"/>
            </a:pPr>
            <a:r>
              <a:rPr b="1" lang="en-US" sz="2500">
                <a:solidFill>
                  <a:schemeClr val="dk1"/>
                </a:solidFill>
                <a:latin typeface="Cambria"/>
                <a:ea typeface="Cambria"/>
                <a:cs typeface="Cambria"/>
                <a:sym typeface="Cambria"/>
              </a:rPr>
              <a:t>Comparing Prokaryotes and Eukaryotes</a:t>
            </a:r>
            <a:endParaRPr/>
          </a:p>
        </p:txBody>
      </p:sp>
      <p:sp>
        <p:nvSpPr>
          <p:cNvPr id="372" name="Google Shape;372;p25"/>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1 Lesson 2</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26"/>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Can You Explain It?</a:t>
            </a:r>
            <a:endParaRPr/>
          </a:p>
        </p:txBody>
      </p:sp>
      <p:sp>
        <p:nvSpPr>
          <p:cNvPr id="380" name="Google Shape;380;p26"/>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81" name="Google Shape;381;p26"/>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1 Lesson 2</a:t>
            </a:r>
            <a:endParaRPr/>
          </a:p>
        </p:txBody>
      </p:sp>
      <p:pic>
        <p:nvPicPr>
          <p:cNvPr descr="A drawing of a person&#10;&#10;Description automatically generated" id="382" name="Google Shape;382;p26"/>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
        <p:nvSpPr>
          <p:cNvPr id="383" name="Google Shape;383;p26"/>
          <p:cNvSpPr/>
          <p:nvPr/>
        </p:nvSpPr>
        <p:spPr>
          <a:xfrm>
            <a:off x="334459" y="1010421"/>
            <a:ext cx="8475081" cy="526297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mbria"/>
                <a:ea typeface="Cambria"/>
                <a:cs typeface="Cambria"/>
                <a:sym typeface="Cambria"/>
              </a:rPr>
              <a:t>Use your model of the nervous and digestive systems and the evidence you have gathered in your Evidence Notebook to construct an explanation of how sensations, such as "butterflies" in the stomach, might arise. Which organs do you think are communicating, how are they communicating, and what is the function of this communication?</a:t>
            </a:r>
            <a:endParaRPr/>
          </a:p>
          <a:p>
            <a:pPr indent="0" lvl="0" marL="0" marR="0" rtl="0" algn="ctr">
              <a:spcBef>
                <a:spcPts val="0"/>
              </a:spcBef>
              <a:spcAft>
                <a:spcPts val="0"/>
              </a:spcAft>
              <a:buNone/>
            </a:pPr>
            <a:r>
              <a:t/>
            </a:r>
            <a:endParaRPr sz="2400">
              <a:solidFill>
                <a:srgbClr val="393B3C"/>
              </a:solidFill>
              <a:latin typeface="Cambria"/>
              <a:ea typeface="Cambria"/>
              <a:cs typeface="Cambria"/>
              <a:sym typeface="Cambria"/>
            </a:endParaRPr>
          </a:p>
          <a:p>
            <a:pPr indent="-457200" lvl="0" marL="457200" marR="0" rtl="0" algn="l">
              <a:spcBef>
                <a:spcPts val="0"/>
              </a:spcBef>
              <a:spcAft>
                <a:spcPts val="0"/>
              </a:spcAft>
              <a:buClr>
                <a:srgbClr val="393B3C"/>
              </a:buClr>
              <a:buSzPts val="2400"/>
              <a:buFont typeface="Arial"/>
              <a:buAutoNum type="arabicPeriod"/>
            </a:pPr>
            <a:r>
              <a:rPr b="1" lang="en-US" sz="2400">
                <a:solidFill>
                  <a:srgbClr val="393B3C"/>
                </a:solidFill>
                <a:latin typeface="Cambria"/>
                <a:ea typeface="Cambria"/>
                <a:cs typeface="Cambria"/>
                <a:sym typeface="Cambria"/>
              </a:rPr>
              <a:t>S</a:t>
            </a:r>
            <a:r>
              <a:rPr b="1" lang="en-US" sz="2400">
                <a:solidFill>
                  <a:schemeClr val="dk1"/>
                </a:solidFill>
                <a:latin typeface="Cambria"/>
                <a:ea typeface="Cambria"/>
                <a:cs typeface="Cambria"/>
                <a:sym typeface="Cambria"/>
              </a:rPr>
              <a:t>tate your claim.</a:t>
            </a:r>
            <a:endParaRPr/>
          </a:p>
          <a:p>
            <a:pPr indent="-304800" lvl="0" marL="457200" marR="0" rtl="0" algn="l">
              <a:spcBef>
                <a:spcPts val="0"/>
              </a:spcBef>
              <a:spcAft>
                <a:spcPts val="0"/>
              </a:spcAft>
              <a:buClr>
                <a:schemeClr val="dk1"/>
              </a:buClr>
              <a:buSzPts val="2400"/>
              <a:buFont typeface="Arial"/>
              <a:buNone/>
            </a:pPr>
            <a:r>
              <a:t/>
            </a:r>
            <a:endParaRPr b="1" sz="2400">
              <a:solidFill>
                <a:schemeClr val="dk1"/>
              </a:solidFill>
              <a:latin typeface="Cambria"/>
              <a:ea typeface="Cambria"/>
              <a:cs typeface="Cambria"/>
              <a:sym typeface="Cambria"/>
            </a:endParaRPr>
          </a:p>
          <a:p>
            <a:pPr indent="-457200" lvl="0" marL="457200" marR="0" rtl="0" algn="l">
              <a:spcBef>
                <a:spcPts val="0"/>
              </a:spcBef>
              <a:spcAft>
                <a:spcPts val="0"/>
              </a:spcAft>
              <a:buClr>
                <a:schemeClr val="dk1"/>
              </a:buClr>
              <a:buSzPts val="2400"/>
              <a:buFont typeface="Arial"/>
              <a:buAutoNum type="arabicPeriod"/>
            </a:pPr>
            <a:r>
              <a:rPr b="1" lang="en-US" sz="2400">
                <a:solidFill>
                  <a:schemeClr val="dk1"/>
                </a:solidFill>
                <a:latin typeface="Cambria"/>
                <a:ea typeface="Cambria"/>
                <a:cs typeface="Cambria"/>
                <a:sym typeface="Cambria"/>
              </a:rPr>
              <a:t>Summarize the evidence you have gathered to support your claim,  and explain your reasoning.</a:t>
            </a:r>
            <a:endParaRPr/>
          </a:p>
          <a:p>
            <a:pPr indent="-304800" lvl="0" marL="457200" marR="0" rtl="0" algn="l">
              <a:spcBef>
                <a:spcPts val="0"/>
              </a:spcBef>
              <a:spcAft>
                <a:spcPts val="0"/>
              </a:spcAft>
              <a:buClr>
                <a:schemeClr val="dk1"/>
              </a:buClr>
              <a:buSzPts val="2400"/>
              <a:buFont typeface="Arial"/>
              <a:buNone/>
            </a:pPr>
            <a:r>
              <a:t/>
            </a:r>
            <a:endParaRPr b="1" sz="2400">
              <a:solidFill>
                <a:schemeClr val="dk1"/>
              </a:solidFill>
              <a:latin typeface="Cambria"/>
              <a:ea typeface="Cambria"/>
              <a:cs typeface="Cambria"/>
              <a:sym typeface="Cambria"/>
            </a:endParaRPr>
          </a:p>
          <a:p>
            <a:pPr indent="-457200" lvl="0" marL="457200" marR="0" rtl="0" algn="l">
              <a:spcBef>
                <a:spcPts val="0"/>
              </a:spcBef>
              <a:spcAft>
                <a:spcPts val="0"/>
              </a:spcAft>
              <a:buClr>
                <a:schemeClr val="dk1"/>
              </a:buClr>
              <a:buSzPts val="2400"/>
              <a:buFont typeface="Arial"/>
              <a:buAutoNum type="arabicPeriod"/>
            </a:pPr>
            <a:r>
              <a:rPr b="1" lang="en-US" sz="2400">
                <a:solidFill>
                  <a:schemeClr val="dk1"/>
                </a:solidFill>
                <a:latin typeface="Cambria"/>
                <a:ea typeface="Cambria"/>
                <a:cs typeface="Cambria"/>
                <a:sym typeface="Cambria"/>
              </a:rPr>
              <a:t>Use your model to illustrate your claim. Revise the model as needed based on new evidence you gathered.</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27"/>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Image Credits</a:t>
            </a:r>
            <a:endParaRPr/>
          </a:p>
        </p:txBody>
      </p:sp>
      <p:sp>
        <p:nvSpPr>
          <p:cNvPr id="389" name="Google Shape;389;p27"/>
          <p:cNvSpPr txBox="1"/>
          <p:nvPr>
            <p:ph idx="1" type="body"/>
          </p:nvPr>
        </p:nvSpPr>
        <p:spPr>
          <a:xfrm>
            <a:off x="457200" y="1151692"/>
            <a:ext cx="8229600" cy="4799741"/>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chemeClr val="dk1"/>
              </a:buClr>
              <a:buSzPts val="2400"/>
              <a:buNone/>
            </a:pPr>
            <a:r>
              <a:rPr b="1" lang="en-US"/>
              <a:t>Unit 1 Lesson 2</a:t>
            </a:r>
            <a:endParaRPr/>
          </a:p>
          <a:p>
            <a:pPr indent="0" lvl="0" marL="0" rtl="0" algn="l">
              <a:spcBef>
                <a:spcPts val="0"/>
              </a:spcBef>
              <a:spcAft>
                <a:spcPts val="0"/>
              </a:spcAft>
              <a:buClr>
                <a:schemeClr val="dk1"/>
              </a:buClr>
              <a:buSzPts val="2400"/>
              <a:buNone/>
            </a:pPr>
            <a:r>
              <a:t/>
            </a:r>
            <a:endParaRPr b="1"/>
          </a:p>
          <a:p>
            <a:pPr indent="0" lvl="0" marL="0" rtl="0" algn="l">
              <a:spcBef>
                <a:spcPts val="0"/>
              </a:spcBef>
              <a:spcAft>
                <a:spcPts val="0"/>
              </a:spcAft>
              <a:buClr>
                <a:schemeClr val="dk1"/>
              </a:buClr>
              <a:buSzPts val="2400"/>
              <a:buNone/>
            </a:pPr>
            <a:r>
              <a:rPr i="1" lang="en-US"/>
              <a:t>cholera bacterium TEM</a:t>
            </a:r>
            <a:r>
              <a:rPr lang="en-US"/>
              <a:t> ©Kari Lounatmaa/Science Source; </a:t>
            </a:r>
            <a:r>
              <a:rPr i="1" lang="en-US"/>
              <a:t>protozoan</a:t>
            </a:r>
            <a:r>
              <a:rPr lang="en-US"/>
              <a:t> ©LSHTM/Science Source; </a:t>
            </a:r>
            <a:r>
              <a:rPr i="1" lang="en-US"/>
              <a:t>dancers backstage</a:t>
            </a:r>
            <a:r>
              <a:rPr lang="en-US"/>
              <a:t> ©MUJAHID SAFODIEN/AFP PHOTO/Getty Images</a:t>
            </a:r>
            <a:endParaRPr/>
          </a:p>
          <a:p>
            <a:pPr indent="0" lvl="0" marL="0" rtl="0" algn="l">
              <a:spcBef>
                <a:spcPts val="0"/>
              </a:spcBef>
              <a:spcAft>
                <a:spcPts val="0"/>
              </a:spcAft>
              <a:buClr>
                <a:schemeClr val="dk1"/>
              </a:buClr>
              <a:buSzPts val="2400"/>
              <a:buNone/>
            </a:pPr>
            <a:r>
              <a:t/>
            </a:r>
            <a:endParaRPr b="1"/>
          </a:p>
          <a:p>
            <a:pPr indent="0" lvl="0" marL="0" rtl="0" algn="l">
              <a:spcBef>
                <a:spcPts val="0"/>
              </a:spcBef>
              <a:spcAft>
                <a:spcPts val="0"/>
              </a:spcAft>
              <a:buClr>
                <a:schemeClr val="dk1"/>
              </a:buClr>
              <a:buSzPts val="2400"/>
              <a:buNone/>
            </a:pPr>
            <a:r>
              <a:t/>
            </a:r>
            <a:endParaRPr b="1" i="1"/>
          </a:p>
        </p:txBody>
      </p:sp>
      <p:sp>
        <p:nvSpPr>
          <p:cNvPr id="390" name="Google Shape;390;p27"/>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5"/>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35" name="Google Shape;135;p5"/>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A900"/>
              </a:buClr>
              <a:buSzPts val="2800"/>
              <a:buFont typeface="Cambria"/>
              <a:buNone/>
            </a:pPr>
            <a:r>
              <a:rPr b="1" lang="en-US" sz="2800">
                <a:solidFill>
                  <a:srgbClr val="F2A900"/>
                </a:solidFill>
                <a:latin typeface="Cambria"/>
                <a:ea typeface="Cambria"/>
                <a:cs typeface="Cambria"/>
                <a:sym typeface="Cambria"/>
              </a:rPr>
              <a:t> Interacting Systems in Organisms</a:t>
            </a:r>
            <a:endParaRPr/>
          </a:p>
          <a:p>
            <a:pPr indent="0" lvl="0" marL="0" marR="0" rtl="0" algn="l">
              <a:spcBef>
                <a:spcPts val="0"/>
              </a:spcBef>
              <a:spcAft>
                <a:spcPts val="0"/>
              </a:spcAft>
              <a:buClr>
                <a:schemeClr val="dk1"/>
              </a:buClr>
              <a:buSzPts val="2800"/>
              <a:buFont typeface="Arial"/>
              <a:buNone/>
            </a:pPr>
            <a:r>
              <a:t/>
            </a:r>
            <a:endParaRPr b="1" sz="2800">
              <a:solidFill>
                <a:srgbClr val="F2A900"/>
              </a:solidFill>
              <a:latin typeface="Cambria"/>
              <a:ea typeface="Cambria"/>
              <a:cs typeface="Cambria"/>
              <a:sym typeface="Cambria"/>
            </a:endParaRPr>
          </a:p>
        </p:txBody>
      </p:sp>
      <p:sp>
        <p:nvSpPr>
          <p:cNvPr id="136" name="Google Shape;136;p5"/>
          <p:cNvSpPr/>
          <p:nvPr/>
        </p:nvSpPr>
        <p:spPr>
          <a:xfrm>
            <a:off x="457200" y="1156305"/>
            <a:ext cx="8000230" cy="4909036"/>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An </a:t>
            </a:r>
            <a:r>
              <a:rPr b="1" lang="en-US" sz="2400" u="sng">
                <a:solidFill>
                  <a:srgbClr val="F2A900"/>
                </a:solidFill>
                <a:latin typeface="Cambria"/>
                <a:ea typeface="Cambria"/>
                <a:cs typeface="Cambria"/>
                <a:sym typeface="Cambria"/>
                <a:hlinkClick r:id="rId3">
                  <a:extLst>
                    <a:ext uri="{A12FA001-AC4F-418D-AE19-62706E023703}">
                      <ahyp:hlinkClr val="tx"/>
                    </a:ext>
                  </a:extLst>
                </a:hlinkClick>
              </a:rPr>
              <a:t>organ system</a:t>
            </a:r>
            <a:r>
              <a:rPr lang="en-US" sz="2400">
                <a:solidFill>
                  <a:schemeClr val="dk1"/>
                </a:solidFill>
                <a:latin typeface="Cambria"/>
                <a:ea typeface="Cambria"/>
                <a:cs typeface="Cambria"/>
                <a:sym typeface="Cambria"/>
              </a:rPr>
              <a:t> is two or more organs that work together to perform body functions. </a:t>
            </a:r>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Organ systems interact to help the organism maintain internal stability, or homeostasis. </a:t>
            </a:r>
            <a:endParaRPr/>
          </a:p>
          <a:p>
            <a:pPr indent="0" lvl="0" marL="0" marR="0" rtl="0" algn="l">
              <a:spcBef>
                <a:spcPts val="0"/>
              </a:spcBef>
              <a:spcAft>
                <a:spcPts val="0"/>
              </a:spcAft>
              <a:buNone/>
            </a:pPr>
            <a:r>
              <a:t/>
            </a:r>
            <a:endParaRPr b="1" sz="2500">
              <a:solidFill>
                <a:schemeClr val="dk1"/>
              </a:solidFill>
              <a:latin typeface="Cambria"/>
              <a:ea typeface="Cambria"/>
              <a:cs typeface="Cambria"/>
              <a:sym typeface="Cambria"/>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According to the model of the human respiratory system, how do structures in the respiratory system interact to protect the lungs? </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How might a sinus infection affect the rest of the respiratory system?</a:t>
            </a:r>
            <a:endParaRPr b="1" sz="2500">
              <a:solidFill>
                <a:schemeClr val="dk1"/>
              </a:solidFill>
              <a:latin typeface="Cambria"/>
              <a:ea typeface="Cambria"/>
              <a:cs typeface="Cambria"/>
              <a:sym typeface="Cambria"/>
            </a:endParaRPr>
          </a:p>
        </p:txBody>
      </p:sp>
      <p:sp>
        <p:nvSpPr>
          <p:cNvPr id="137" name="Google Shape;137;p5"/>
          <p:cNvSpPr/>
          <p:nvPr/>
        </p:nvSpPr>
        <p:spPr>
          <a:xfrm>
            <a:off x="2286000" y="3013502"/>
            <a:ext cx="457200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138" name="Google Shape;138;p5"/>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1 Lesson 2</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6"/>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46" name="Google Shape;146;p6"/>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A900"/>
              </a:buClr>
              <a:buSzPts val="2800"/>
              <a:buFont typeface="Cambria"/>
              <a:buNone/>
            </a:pPr>
            <a:r>
              <a:rPr b="1" lang="en-US" sz="2800">
                <a:solidFill>
                  <a:srgbClr val="F2A900"/>
                </a:solidFill>
                <a:latin typeface="Cambria"/>
                <a:ea typeface="Cambria"/>
                <a:cs typeface="Cambria"/>
                <a:sym typeface="Cambria"/>
              </a:rPr>
              <a:t> Interacting Systems in Organisms</a:t>
            </a:r>
            <a:endParaRPr/>
          </a:p>
          <a:p>
            <a:pPr indent="0" lvl="0" marL="0" marR="0" rtl="0" algn="l">
              <a:spcBef>
                <a:spcPts val="0"/>
              </a:spcBef>
              <a:spcAft>
                <a:spcPts val="0"/>
              </a:spcAft>
              <a:buClr>
                <a:schemeClr val="dk1"/>
              </a:buClr>
              <a:buSzPts val="2800"/>
              <a:buFont typeface="Arial"/>
              <a:buNone/>
            </a:pPr>
            <a:r>
              <a:t/>
            </a:r>
            <a:endParaRPr b="1" sz="2800">
              <a:solidFill>
                <a:srgbClr val="F2A900"/>
              </a:solidFill>
              <a:latin typeface="Cambria"/>
              <a:ea typeface="Cambria"/>
              <a:cs typeface="Cambria"/>
              <a:sym typeface="Cambria"/>
            </a:endParaRPr>
          </a:p>
        </p:txBody>
      </p:sp>
      <p:sp>
        <p:nvSpPr>
          <p:cNvPr id="147" name="Google Shape;147;p6"/>
          <p:cNvSpPr/>
          <p:nvPr/>
        </p:nvSpPr>
        <p:spPr>
          <a:xfrm>
            <a:off x="311099" y="1461738"/>
            <a:ext cx="8415866" cy="30469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ANALYZE</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If a person’s circulatory system did not function properly, how might other systems, such as the respiratory and digestive systems, be affected? </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How would homeostasis, or internal stability, be affected by these system imbalances?</a:t>
            </a:r>
            <a:endParaRPr b="1" sz="2500">
              <a:solidFill>
                <a:schemeClr val="dk1"/>
              </a:solidFill>
              <a:latin typeface="Cambria"/>
              <a:ea typeface="Cambria"/>
              <a:cs typeface="Cambria"/>
              <a:sym typeface="Cambria"/>
            </a:endParaRPr>
          </a:p>
        </p:txBody>
      </p:sp>
      <p:sp>
        <p:nvSpPr>
          <p:cNvPr id="148" name="Google Shape;148;p6"/>
          <p:cNvSpPr/>
          <p:nvPr/>
        </p:nvSpPr>
        <p:spPr>
          <a:xfrm>
            <a:off x="2286000" y="3013502"/>
            <a:ext cx="457200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149" name="Google Shape;149;p6"/>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1 Lesson 2</a:t>
            </a:r>
            <a:endParaRPr/>
          </a:p>
        </p:txBody>
      </p:sp>
      <p:pic>
        <p:nvPicPr>
          <p:cNvPr descr="A drawing of a person&#10;&#10;Description automatically generated" id="150" name="Google Shape;150;p6"/>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7"/>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Interacting Systems in Organisms</a:t>
            </a:r>
            <a:br>
              <a:rPr lang="en-US">
                <a:solidFill>
                  <a:srgbClr val="F2A900"/>
                </a:solidFill>
                <a:latin typeface="Cambria"/>
                <a:ea typeface="Cambria"/>
                <a:cs typeface="Cambria"/>
                <a:sym typeface="Cambria"/>
              </a:rPr>
            </a:br>
            <a:r>
              <a:rPr lang="en-US">
                <a:solidFill>
                  <a:srgbClr val="0070C0"/>
                </a:solidFill>
                <a:latin typeface="Cambria"/>
                <a:ea typeface="Cambria"/>
                <a:cs typeface="Cambria"/>
                <a:sym typeface="Cambria"/>
              </a:rPr>
              <a:t>Hands-On Lab: Connecting Form to Function</a:t>
            </a:r>
            <a:endParaRPr/>
          </a:p>
        </p:txBody>
      </p:sp>
      <p:sp>
        <p:nvSpPr>
          <p:cNvPr id="158" name="Google Shape;158;p7"/>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59" name="Google Shape;159;p7"/>
          <p:cNvSpPr/>
          <p:nvPr/>
        </p:nvSpPr>
        <p:spPr>
          <a:xfrm>
            <a:off x="457200" y="1881365"/>
            <a:ext cx="8429105" cy="861774"/>
          </a:xfrm>
          <a:prstGeom prst="rect">
            <a:avLst/>
          </a:prstGeom>
          <a:noFill/>
          <a:ln>
            <a:noFill/>
          </a:ln>
        </p:spPr>
        <p:txBody>
          <a:bodyPr anchorCtr="0" anchor="t" bIns="45700" lIns="91425" spcFirstLastPara="1" rIns="91425" wrap="square" tIns="45700">
            <a:spAutoFit/>
          </a:bodyPr>
          <a:lstStyle/>
          <a:p>
            <a:pPr indent="-184150" lvl="0" marL="342900" marR="0" rtl="0" algn="l">
              <a:spcBef>
                <a:spcPts val="0"/>
              </a:spcBef>
              <a:spcAft>
                <a:spcPts val="0"/>
              </a:spcAft>
              <a:buClr>
                <a:schemeClr val="dk1"/>
              </a:buClr>
              <a:buSzPts val="2500"/>
              <a:buFont typeface="Arial"/>
              <a:buNone/>
            </a:pPr>
            <a:r>
              <a:t/>
            </a:r>
            <a:endParaRPr b="1" sz="2500">
              <a:solidFill>
                <a:schemeClr val="dk1"/>
              </a:solidFill>
              <a:latin typeface="Cambria"/>
              <a:ea typeface="Cambria"/>
              <a:cs typeface="Cambria"/>
              <a:sym typeface="Cambria"/>
            </a:endParaRPr>
          </a:p>
          <a:p>
            <a:pPr indent="-184150" lvl="0" marL="342900" marR="0" rtl="0" algn="l">
              <a:spcBef>
                <a:spcPts val="0"/>
              </a:spcBef>
              <a:spcAft>
                <a:spcPts val="0"/>
              </a:spcAft>
              <a:buClr>
                <a:schemeClr val="dk1"/>
              </a:buClr>
              <a:buSzPts val="2500"/>
              <a:buFont typeface="Arial"/>
              <a:buNone/>
            </a:pPr>
            <a:r>
              <a:t/>
            </a:r>
            <a:endParaRPr b="1" sz="2500">
              <a:solidFill>
                <a:schemeClr val="dk1"/>
              </a:solidFill>
              <a:latin typeface="Cambria"/>
              <a:ea typeface="Cambria"/>
              <a:cs typeface="Cambria"/>
              <a:sym typeface="Cambria"/>
            </a:endParaRPr>
          </a:p>
        </p:txBody>
      </p:sp>
      <p:sp>
        <p:nvSpPr>
          <p:cNvPr id="160" name="Google Shape;160;p7"/>
          <p:cNvSpPr txBox="1"/>
          <p:nvPr/>
        </p:nvSpPr>
        <p:spPr>
          <a:xfrm>
            <a:off x="2514599" y="2033765"/>
            <a:ext cx="4314305" cy="15696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mbria"/>
                <a:ea typeface="Cambria"/>
                <a:cs typeface="Cambria"/>
                <a:sym typeface="Cambria"/>
              </a:rPr>
              <a:t>Examine a slice of the roots, stems, and leaves of a plant to explain how their structures relate to their functions.</a:t>
            </a:r>
            <a:endParaRPr sz="2500">
              <a:solidFill>
                <a:schemeClr val="dk1"/>
              </a:solidFill>
              <a:latin typeface="Cambria"/>
              <a:ea typeface="Cambria"/>
              <a:cs typeface="Cambria"/>
              <a:sym typeface="Cambria"/>
            </a:endParaRPr>
          </a:p>
        </p:txBody>
      </p:sp>
      <p:sp>
        <p:nvSpPr>
          <p:cNvPr id="161" name="Google Shape;161;p7"/>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1 Lesson 2</a:t>
            </a:r>
            <a:endParaRPr b="1" sz="1200">
              <a:solidFill>
                <a:schemeClr val="dk1"/>
              </a:solidFill>
              <a:latin typeface="Cambria"/>
              <a:ea typeface="Cambria"/>
              <a:cs typeface="Cambria"/>
              <a:sym typeface="Cambria"/>
            </a:endParaRPr>
          </a:p>
        </p:txBody>
      </p:sp>
      <p:pic>
        <p:nvPicPr>
          <p:cNvPr id="162" name="Google Shape;162;p7"/>
          <p:cNvPicPr preferRelativeResize="0"/>
          <p:nvPr/>
        </p:nvPicPr>
        <p:blipFill rotWithShape="1">
          <a:blip r:embed="rId3">
            <a:alphaModFix/>
          </a:blip>
          <a:srcRect b="0" l="0" r="0" t="0"/>
          <a:stretch/>
        </p:blipFill>
        <p:spPr>
          <a:xfrm>
            <a:off x="2781300" y="5435225"/>
            <a:ext cx="3581400" cy="9398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8"/>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70" name="Google Shape;170;p8"/>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A900"/>
              </a:buClr>
              <a:buSzPts val="2800"/>
              <a:buFont typeface="Cambria"/>
              <a:buNone/>
            </a:pPr>
            <a:r>
              <a:rPr b="1" lang="en-US" sz="2800">
                <a:solidFill>
                  <a:srgbClr val="F2A900"/>
                </a:solidFill>
                <a:latin typeface="Cambria"/>
                <a:ea typeface="Cambria"/>
                <a:cs typeface="Cambria"/>
                <a:sym typeface="Cambria"/>
              </a:rPr>
              <a:t> Interacting Systems in Organisms</a:t>
            </a:r>
            <a:endParaRPr/>
          </a:p>
          <a:p>
            <a:pPr indent="0" lvl="0" marL="0" marR="0" rtl="0" algn="l">
              <a:spcBef>
                <a:spcPts val="0"/>
              </a:spcBef>
              <a:spcAft>
                <a:spcPts val="0"/>
              </a:spcAft>
              <a:buClr>
                <a:schemeClr val="dk1"/>
              </a:buClr>
              <a:buSzPts val="2800"/>
              <a:buFont typeface="Arial"/>
              <a:buNone/>
            </a:pPr>
            <a:r>
              <a:t/>
            </a:r>
            <a:endParaRPr b="1" sz="2800">
              <a:solidFill>
                <a:srgbClr val="F2A900"/>
              </a:solidFill>
              <a:latin typeface="Cambria"/>
              <a:ea typeface="Cambria"/>
              <a:cs typeface="Cambria"/>
              <a:sym typeface="Cambria"/>
            </a:endParaRPr>
          </a:p>
        </p:txBody>
      </p:sp>
      <p:sp>
        <p:nvSpPr>
          <p:cNvPr id="171" name="Google Shape;171;p8"/>
          <p:cNvSpPr/>
          <p:nvPr/>
        </p:nvSpPr>
        <p:spPr>
          <a:xfrm>
            <a:off x="5403273" y="1121172"/>
            <a:ext cx="3268274" cy="452431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Organ systems can carry out complex functions because they are made up of organs that work together within the system.</a:t>
            </a:r>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An </a:t>
            </a:r>
            <a:r>
              <a:rPr b="1" lang="en-US" sz="2400" u="sng">
                <a:solidFill>
                  <a:srgbClr val="F2A900"/>
                </a:solidFill>
                <a:latin typeface="Cambria"/>
                <a:ea typeface="Cambria"/>
                <a:cs typeface="Cambria"/>
                <a:sym typeface="Cambria"/>
                <a:hlinkClick r:id="rId3">
                  <a:extLst>
                    <a:ext uri="{A12FA001-AC4F-418D-AE19-62706E023703}">
                      <ahyp:hlinkClr val="tx"/>
                    </a:ext>
                  </a:extLst>
                </a:hlinkClick>
              </a:rPr>
              <a:t>organ</a:t>
            </a:r>
            <a:r>
              <a:rPr lang="en-US" sz="2400">
                <a:solidFill>
                  <a:schemeClr val="dk1"/>
                </a:solidFill>
                <a:latin typeface="Cambria"/>
                <a:ea typeface="Cambria"/>
                <a:cs typeface="Cambria"/>
                <a:sym typeface="Cambria"/>
              </a:rPr>
              <a:t> is a group of tissues that carry out a specialized function of the body.</a:t>
            </a:r>
            <a:endParaRPr b="1" sz="2500">
              <a:solidFill>
                <a:schemeClr val="dk1"/>
              </a:solidFill>
              <a:latin typeface="Cambria"/>
              <a:ea typeface="Cambria"/>
              <a:cs typeface="Cambria"/>
              <a:sym typeface="Cambria"/>
            </a:endParaRPr>
          </a:p>
        </p:txBody>
      </p:sp>
      <p:sp>
        <p:nvSpPr>
          <p:cNvPr id="172" name="Google Shape;172;p8"/>
          <p:cNvSpPr/>
          <p:nvPr/>
        </p:nvSpPr>
        <p:spPr>
          <a:xfrm>
            <a:off x="2286000" y="3013502"/>
            <a:ext cx="457200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173" name="Google Shape;173;p8"/>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1 Lesson 2</a:t>
            </a:r>
            <a:endParaRPr/>
          </a:p>
        </p:txBody>
      </p:sp>
      <p:pic>
        <p:nvPicPr>
          <p:cNvPr id="174" name="Google Shape;174;p8"/>
          <p:cNvPicPr preferRelativeResize="0"/>
          <p:nvPr/>
        </p:nvPicPr>
        <p:blipFill rotWithShape="1">
          <a:blip r:embed="rId4">
            <a:alphaModFix/>
          </a:blip>
          <a:srcRect b="0" l="0" r="0" t="0"/>
          <a:stretch/>
        </p:blipFill>
        <p:spPr>
          <a:xfrm>
            <a:off x="-86858" y="913352"/>
            <a:ext cx="5448190" cy="4088137"/>
          </a:xfrm>
          <a:prstGeom prst="rect">
            <a:avLst/>
          </a:prstGeom>
          <a:noFill/>
          <a:ln>
            <a:noFill/>
          </a:ln>
        </p:spPr>
      </p:pic>
      <p:sp>
        <p:nvSpPr>
          <p:cNvPr id="175" name="Google Shape;175;p8"/>
          <p:cNvSpPr/>
          <p:nvPr/>
        </p:nvSpPr>
        <p:spPr>
          <a:xfrm>
            <a:off x="311099" y="5331461"/>
            <a:ext cx="4959550"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Cambria"/>
                <a:ea typeface="Cambria"/>
                <a:cs typeface="Cambria"/>
                <a:sym typeface="Cambria"/>
              </a:rPr>
              <a:t>How might the digestive system and the immune system interact to help protect the body?</a:t>
            </a:r>
            <a:endParaRPr b="1" sz="2000">
              <a:solidFill>
                <a:schemeClr val="dk1"/>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9"/>
          <p:cNvSpPr txBox="1"/>
          <p:nvPr>
            <p:ph type="title"/>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Interacting Systems in Organisms</a:t>
            </a:r>
            <a:br>
              <a:rPr lang="en-US">
                <a:solidFill>
                  <a:srgbClr val="F2A900"/>
                </a:solidFill>
                <a:latin typeface="Cambria"/>
                <a:ea typeface="Cambria"/>
                <a:cs typeface="Cambria"/>
                <a:sym typeface="Cambria"/>
              </a:rPr>
            </a:br>
            <a:r>
              <a:rPr lang="en-US">
                <a:solidFill>
                  <a:srgbClr val="00B050"/>
                </a:solidFill>
                <a:latin typeface="Cambria"/>
                <a:ea typeface="Cambria"/>
                <a:cs typeface="Cambria"/>
                <a:sym typeface="Cambria"/>
              </a:rPr>
              <a:t>Systems and System Models</a:t>
            </a:r>
            <a:endParaRPr/>
          </a:p>
        </p:txBody>
      </p:sp>
      <p:sp>
        <p:nvSpPr>
          <p:cNvPr id="183" name="Google Shape;183;p9"/>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84" name="Google Shape;184;p9"/>
          <p:cNvSpPr/>
          <p:nvPr/>
        </p:nvSpPr>
        <p:spPr>
          <a:xfrm>
            <a:off x="4190761" y="2454507"/>
            <a:ext cx="4665372"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185" name="Google Shape;185;p9"/>
          <p:cNvSpPr/>
          <p:nvPr/>
        </p:nvSpPr>
        <p:spPr>
          <a:xfrm>
            <a:off x="457200" y="2375638"/>
            <a:ext cx="8099542"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Cambria"/>
                <a:ea typeface="Cambria"/>
                <a:cs typeface="Cambria"/>
                <a:sym typeface="Cambria"/>
              </a:rPr>
              <a:t>Make a simple flow chart to illustrate how the organs of the digestive system interact to help you digest food.</a:t>
            </a:r>
            <a:endParaRPr b="1" sz="2500">
              <a:solidFill>
                <a:schemeClr val="dk1"/>
              </a:solidFill>
              <a:latin typeface="Cambria"/>
              <a:ea typeface="Cambria"/>
              <a:cs typeface="Cambria"/>
              <a:sym typeface="Cambria"/>
            </a:endParaRPr>
          </a:p>
        </p:txBody>
      </p:sp>
      <p:sp>
        <p:nvSpPr>
          <p:cNvPr id="186" name="Google Shape;186;p9"/>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1 Lesson 2</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0"/>
          <p:cNvSpPr txBox="1"/>
          <p:nvPr>
            <p:ph type="title"/>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Interacting Systems in Organisms</a:t>
            </a:r>
            <a:br>
              <a:rPr lang="en-US">
                <a:solidFill>
                  <a:srgbClr val="F2A900"/>
                </a:solidFill>
                <a:latin typeface="Cambria"/>
                <a:ea typeface="Cambria"/>
                <a:cs typeface="Cambria"/>
                <a:sym typeface="Cambria"/>
              </a:rPr>
            </a:br>
            <a:endParaRPr>
              <a:solidFill>
                <a:srgbClr val="00B050"/>
              </a:solidFill>
              <a:latin typeface="Cambria"/>
              <a:ea typeface="Cambria"/>
              <a:cs typeface="Cambria"/>
              <a:sym typeface="Cambria"/>
            </a:endParaRPr>
          </a:p>
        </p:txBody>
      </p:sp>
      <p:sp>
        <p:nvSpPr>
          <p:cNvPr id="194" name="Google Shape;194;p10"/>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95" name="Google Shape;195;p10"/>
          <p:cNvSpPr/>
          <p:nvPr/>
        </p:nvSpPr>
        <p:spPr>
          <a:xfrm>
            <a:off x="4190761" y="2454507"/>
            <a:ext cx="4665372"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196" name="Google Shape;196;p10"/>
          <p:cNvSpPr/>
          <p:nvPr/>
        </p:nvSpPr>
        <p:spPr>
          <a:xfrm>
            <a:off x="5858142" y="1023346"/>
            <a:ext cx="3014924" cy="452431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A </a:t>
            </a:r>
            <a:r>
              <a:rPr b="1" lang="en-US" sz="2400" u="sng">
                <a:solidFill>
                  <a:srgbClr val="F2A900"/>
                </a:solidFill>
                <a:latin typeface="Cambria"/>
                <a:ea typeface="Cambria"/>
                <a:cs typeface="Cambria"/>
                <a:sym typeface="Cambria"/>
                <a:hlinkClick r:id="rId3">
                  <a:extLst>
                    <a:ext uri="{A12FA001-AC4F-418D-AE19-62706E023703}">
                      <ahyp:hlinkClr val="tx"/>
                    </a:ext>
                  </a:extLst>
                </a:hlinkClick>
              </a:rPr>
              <a:t>tissue</a:t>
            </a:r>
            <a:r>
              <a:rPr lang="en-US" sz="2400">
                <a:solidFill>
                  <a:schemeClr val="dk1"/>
                </a:solidFill>
                <a:latin typeface="Cambria"/>
                <a:ea typeface="Cambria"/>
                <a:cs typeface="Cambria"/>
                <a:sym typeface="Cambria"/>
              </a:rPr>
              <a:t> is a group of similar cells that work together to perform a specialized function, usually as part of an organ. </a:t>
            </a:r>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In the human body, organs are made up of four general types of tissues.</a:t>
            </a:r>
            <a:endParaRPr b="1" sz="2500">
              <a:solidFill>
                <a:schemeClr val="dk1"/>
              </a:solidFill>
              <a:latin typeface="Cambria"/>
              <a:ea typeface="Cambria"/>
              <a:cs typeface="Cambria"/>
              <a:sym typeface="Cambria"/>
            </a:endParaRPr>
          </a:p>
        </p:txBody>
      </p:sp>
      <p:sp>
        <p:nvSpPr>
          <p:cNvPr id="197" name="Google Shape;197;p10"/>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1 Lesson 2</a:t>
            </a:r>
            <a:endParaRPr/>
          </a:p>
        </p:txBody>
      </p:sp>
      <p:pic>
        <p:nvPicPr>
          <p:cNvPr id="198" name="Google Shape;198;p10"/>
          <p:cNvPicPr preferRelativeResize="0"/>
          <p:nvPr/>
        </p:nvPicPr>
        <p:blipFill rotWithShape="1">
          <a:blip r:embed="rId4">
            <a:alphaModFix/>
          </a:blip>
          <a:srcRect b="0" l="0" r="0" t="0"/>
          <a:stretch/>
        </p:blipFill>
        <p:spPr>
          <a:xfrm>
            <a:off x="0" y="1023346"/>
            <a:ext cx="5730316" cy="429983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1"/>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06" name="Google Shape;206;p11"/>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A900"/>
              </a:buClr>
              <a:buSzPts val="2800"/>
              <a:buFont typeface="Cambria"/>
              <a:buNone/>
            </a:pPr>
            <a:r>
              <a:rPr b="1" lang="en-US" sz="2800">
                <a:solidFill>
                  <a:srgbClr val="F2A900"/>
                </a:solidFill>
                <a:latin typeface="Cambria"/>
                <a:ea typeface="Cambria"/>
                <a:cs typeface="Cambria"/>
                <a:sym typeface="Cambria"/>
              </a:rPr>
              <a:t> Interacting Systems in Organisms</a:t>
            </a:r>
            <a:endParaRPr/>
          </a:p>
          <a:p>
            <a:pPr indent="0" lvl="0" marL="0" marR="0" rtl="0" algn="l">
              <a:spcBef>
                <a:spcPts val="0"/>
              </a:spcBef>
              <a:spcAft>
                <a:spcPts val="0"/>
              </a:spcAft>
              <a:buClr>
                <a:schemeClr val="dk1"/>
              </a:buClr>
              <a:buSzPts val="2800"/>
              <a:buFont typeface="Arial"/>
              <a:buNone/>
            </a:pPr>
            <a:r>
              <a:t/>
            </a:r>
            <a:endParaRPr b="1" sz="2800">
              <a:solidFill>
                <a:srgbClr val="F2A900"/>
              </a:solidFill>
              <a:latin typeface="Cambria"/>
              <a:ea typeface="Cambria"/>
              <a:cs typeface="Cambria"/>
              <a:sym typeface="Cambria"/>
            </a:endParaRPr>
          </a:p>
        </p:txBody>
      </p:sp>
      <p:sp>
        <p:nvSpPr>
          <p:cNvPr id="207" name="Google Shape;207;p11"/>
          <p:cNvSpPr/>
          <p:nvPr/>
        </p:nvSpPr>
        <p:spPr>
          <a:xfrm>
            <a:off x="311099" y="1461738"/>
            <a:ext cx="8415866"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PREDICT</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A tendon is a band of tissue that attaches a muscle to another body part such as a bone. </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Which type of tissue would tendons most likely contain? Explain your answer.</a:t>
            </a:r>
            <a:endParaRPr b="1" sz="2500">
              <a:solidFill>
                <a:schemeClr val="dk1"/>
              </a:solidFill>
              <a:latin typeface="Cambria"/>
              <a:ea typeface="Cambria"/>
              <a:cs typeface="Cambria"/>
              <a:sym typeface="Cambria"/>
            </a:endParaRPr>
          </a:p>
        </p:txBody>
      </p:sp>
      <p:sp>
        <p:nvSpPr>
          <p:cNvPr id="208" name="Google Shape;208;p11"/>
          <p:cNvSpPr/>
          <p:nvPr/>
        </p:nvSpPr>
        <p:spPr>
          <a:xfrm>
            <a:off x="2286000" y="3013502"/>
            <a:ext cx="457200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209" name="Google Shape;209;p11"/>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1 Lesson 2</a:t>
            </a:r>
            <a:endParaRPr/>
          </a:p>
        </p:txBody>
      </p:sp>
      <p:pic>
        <p:nvPicPr>
          <p:cNvPr descr="A drawing of a person&#10;&#10;Description automatically generated" id="210" name="Google Shape;210;p11"/>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MH_PPT_TemplateF">
  <a:themeElements>
    <a:clrScheme name="HMH">
      <a:dk1>
        <a:srgbClr val="54585A"/>
      </a:dk1>
      <a:lt1>
        <a:srgbClr val="FFFFFF"/>
      </a:lt1>
      <a:dk2>
        <a:srgbClr val="F2A900"/>
      </a:dk2>
      <a:lt2>
        <a:srgbClr val="898D8D"/>
      </a:lt2>
      <a:accent1>
        <a:srgbClr val="6F83C1"/>
      </a:accent1>
      <a:accent2>
        <a:srgbClr val="CE3D95"/>
      </a:accent2>
      <a:accent3>
        <a:srgbClr val="00A8C8"/>
      </a:accent3>
      <a:accent4>
        <a:srgbClr val="EF4E45"/>
      </a:accent4>
      <a:accent5>
        <a:srgbClr val="B2B935"/>
      </a:accent5>
      <a:accent6>
        <a:srgbClr val="ED2C67"/>
      </a:accent6>
      <a:hlink>
        <a:srgbClr val="F48132"/>
      </a:hlink>
      <a:folHlink>
        <a:srgbClr val="72BE4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2011-06-06T16:58:54Z</dcterms:created>
  <dc:creator>football</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0x010100ED77CE086A7D6C46B8692E74DC07B641</vt:lpwstr>
  </property>
</Properties>
</file>